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63" r:id="rId5"/>
    <p:sldId id="260" r:id="rId6"/>
    <p:sldId id="265" r:id="rId7"/>
    <p:sldId id="266" r:id="rId8"/>
    <p:sldId id="259" r:id="rId9"/>
    <p:sldId id="282" r:id="rId10"/>
    <p:sldId id="273" r:id="rId11"/>
    <p:sldId id="281" r:id="rId12"/>
    <p:sldId id="268" r:id="rId13"/>
    <p:sldId id="269" r:id="rId14"/>
    <p:sldId id="278" r:id="rId15"/>
    <p:sldId id="261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82A49F-8CC6-4E23-9927-DD41C8A6BAAB}" v="138" dt="2020-05-11T16:54:50.185"/>
    <p1510:client id="{8AD3F6DE-8B13-5249-AB18-4F6F401B9547}" v="1504" dt="2020-05-11T00:42:08.341"/>
    <p1510:client id="{D9993EA5-1C26-4F07-8CB5-3E9759E82A89}" v="25" dt="2020-05-10T22:50:59.828"/>
    <p1510:client id="{E76CD8DF-2A61-D802-5C1C-7DC3FDA378EC}" v="1515" dt="2020-05-11T03:06:16.4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5" d="100"/>
          <a:sy n="85" d="100"/>
        </p:scale>
        <p:origin x="27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ncess Allotey" userId="S::princess.allotey@centre.edu::9097aabd-81bf-47fc-a86d-327e8eb08f93" providerId="AD" clId="Web-{E76CD8DF-2A61-D802-5C1C-7DC3FDA378EC}"/>
    <pc:docChg chg="addSld delSld modSld sldOrd">
      <pc:chgData name="Princess Allotey" userId="S::princess.allotey@centre.edu::9097aabd-81bf-47fc-a86d-327e8eb08f93" providerId="AD" clId="Web-{E76CD8DF-2A61-D802-5C1C-7DC3FDA378EC}" dt="2020-05-11T03:06:16.425" v="1501" actId="1076"/>
      <pc:docMkLst>
        <pc:docMk/>
      </pc:docMkLst>
      <pc:sldChg chg="addSp modSp addAnim modAnim">
        <pc:chgData name="Princess Allotey" userId="S::princess.allotey@centre.edu::9097aabd-81bf-47fc-a86d-327e8eb08f93" providerId="AD" clId="Web-{E76CD8DF-2A61-D802-5C1C-7DC3FDA378EC}" dt="2020-05-11T02:56:45.264" v="1421"/>
        <pc:sldMkLst>
          <pc:docMk/>
          <pc:sldMk cId="3065017040" sldId="257"/>
        </pc:sldMkLst>
        <pc:spChg chg="mod">
          <ac:chgData name="Princess Allotey" userId="S::princess.allotey@centre.edu::9097aabd-81bf-47fc-a86d-327e8eb08f93" providerId="AD" clId="Web-{E76CD8DF-2A61-D802-5C1C-7DC3FDA378EC}" dt="2020-05-11T02:56:24.826" v="1413" actId="1076"/>
          <ac:spMkLst>
            <pc:docMk/>
            <pc:sldMk cId="3065017040" sldId="257"/>
            <ac:spMk id="2" creationId="{8B2F44C3-491B-48D8-A82A-26DB0DB34045}"/>
          </ac:spMkLst>
        </pc:spChg>
        <pc:spChg chg="mod">
          <ac:chgData name="Princess Allotey" userId="S::princess.allotey@centre.edu::9097aabd-81bf-47fc-a86d-327e8eb08f93" providerId="AD" clId="Web-{E76CD8DF-2A61-D802-5C1C-7DC3FDA378EC}" dt="2020-05-11T02:56:19.951" v="1412" actId="1076"/>
          <ac:spMkLst>
            <pc:docMk/>
            <pc:sldMk cId="3065017040" sldId="257"/>
            <ac:spMk id="3" creationId="{E4C59A41-5BEE-403C-AD0F-89BACD6733F9}"/>
          </ac:spMkLst>
        </pc:spChg>
        <pc:spChg chg="add mod">
          <ac:chgData name="Princess Allotey" userId="S::princess.allotey@centre.edu::9097aabd-81bf-47fc-a86d-327e8eb08f93" providerId="AD" clId="Web-{E76CD8DF-2A61-D802-5C1C-7DC3FDA378EC}" dt="2020-05-11T02:56:10.669" v="1410" actId="1076"/>
          <ac:spMkLst>
            <pc:docMk/>
            <pc:sldMk cId="3065017040" sldId="257"/>
            <ac:spMk id="5" creationId="{9B9C2323-39F5-470B-956F-AE164DD1BA72}"/>
          </ac:spMkLst>
        </pc:spChg>
        <pc:spChg chg="add mod">
          <ac:chgData name="Princess Allotey" userId="S::princess.allotey@centre.edu::9097aabd-81bf-47fc-a86d-327e8eb08f93" providerId="AD" clId="Web-{E76CD8DF-2A61-D802-5C1C-7DC3FDA378EC}" dt="2020-05-11T02:56:14.123" v="1411" actId="1076"/>
          <ac:spMkLst>
            <pc:docMk/>
            <pc:sldMk cId="3065017040" sldId="257"/>
            <ac:spMk id="7" creationId="{41959ABB-A092-41DE-88A1-D75244299829}"/>
          </ac:spMkLst>
        </pc:spChg>
        <pc:spChg chg="add mod">
          <ac:chgData name="Princess Allotey" userId="S::princess.allotey@centre.edu::9097aabd-81bf-47fc-a86d-327e8eb08f93" providerId="AD" clId="Web-{E76CD8DF-2A61-D802-5C1C-7DC3FDA378EC}" dt="2020-05-11T02:56:04.123" v="1409" actId="1076"/>
          <ac:spMkLst>
            <pc:docMk/>
            <pc:sldMk cId="3065017040" sldId="257"/>
            <ac:spMk id="9" creationId="{77EA6455-FEB8-4E95-8870-7BB4B9F7DCC9}"/>
          </ac:spMkLst>
        </pc:spChg>
      </pc:sldChg>
      <pc:sldChg chg="addSp delSp modSp mod setBg addAnim modAnim">
        <pc:chgData name="Princess Allotey" userId="S::princess.allotey@centre.edu::9097aabd-81bf-47fc-a86d-327e8eb08f93" providerId="AD" clId="Web-{E76CD8DF-2A61-D802-5C1C-7DC3FDA378EC}" dt="2020-05-11T02:56:59.873" v="1429"/>
        <pc:sldMkLst>
          <pc:docMk/>
          <pc:sldMk cId="1941582639" sldId="258"/>
        </pc:sldMkLst>
        <pc:spChg chg="mod ord">
          <ac:chgData name="Princess Allotey" userId="S::princess.allotey@centre.edu::9097aabd-81bf-47fc-a86d-327e8eb08f93" providerId="AD" clId="Web-{E76CD8DF-2A61-D802-5C1C-7DC3FDA378EC}" dt="2020-05-11T02:39:26.786" v="1227"/>
          <ac:spMkLst>
            <pc:docMk/>
            <pc:sldMk cId="1941582639" sldId="258"/>
            <ac:spMk id="2" creationId="{FEA02AEA-4409-4E1F-B0E6-B52DB39C2E5E}"/>
          </ac:spMkLst>
        </pc:spChg>
        <pc:spChg chg="del mod">
          <ac:chgData name="Princess Allotey" userId="S::princess.allotey@centre.edu::9097aabd-81bf-47fc-a86d-327e8eb08f93" providerId="AD" clId="Web-{E76CD8DF-2A61-D802-5C1C-7DC3FDA378EC}" dt="2020-05-11T02:38:42.817" v="1219"/>
          <ac:spMkLst>
            <pc:docMk/>
            <pc:sldMk cId="1941582639" sldId="258"/>
            <ac:spMk id="3" creationId="{F6E7F516-D120-4DA4-91C7-1F3302896C6E}"/>
          </ac:spMkLst>
        </pc:spChg>
        <pc:spChg chg="add">
          <ac:chgData name="Princess Allotey" userId="S::princess.allotey@centre.edu::9097aabd-81bf-47fc-a86d-327e8eb08f93" providerId="AD" clId="Web-{E76CD8DF-2A61-D802-5C1C-7DC3FDA378EC}" dt="2020-05-11T02:39:26.786" v="1227"/>
          <ac:spMkLst>
            <pc:docMk/>
            <pc:sldMk cId="1941582639" sldId="258"/>
            <ac:spMk id="12" creationId="{18F923FF-DD0C-4FD3-A1B4-68DFA511C82D}"/>
          </ac:spMkLst>
        </pc:spChg>
        <pc:spChg chg="add">
          <ac:chgData name="Princess Allotey" userId="S::princess.allotey@centre.edu::9097aabd-81bf-47fc-a86d-327e8eb08f93" providerId="AD" clId="Web-{E76CD8DF-2A61-D802-5C1C-7DC3FDA378EC}" dt="2020-05-11T02:39:26.786" v="1227"/>
          <ac:spMkLst>
            <pc:docMk/>
            <pc:sldMk cId="1941582639" sldId="258"/>
            <ac:spMk id="13" creationId="{114A821F-8663-46BA-8CC0-D4C44F639F3A}"/>
          </ac:spMkLst>
        </pc:spChg>
        <pc:spChg chg="add">
          <ac:chgData name="Princess Allotey" userId="S::princess.allotey@centre.edu::9097aabd-81bf-47fc-a86d-327e8eb08f93" providerId="AD" clId="Web-{E76CD8DF-2A61-D802-5C1C-7DC3FDA378EC}" dt="2020-05-11T02:39:26.786" v="1227"/>
          <ac:spMkLst>
            <pc:docMk/>
            <pc:sldMk cId="1941582639" sldId="258"/>
            <ac:spMk id="14" creationId="{67EF550F-47CE-4FB2-9DAC-12AD835C833D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39:26.786" v="1226"/>
          <ac:spMkLst>
            <pc:docMk/>
            <pc:sldMk cId="1941582639" sldId="258"/>
            <ac:spMk id="17" creationId="{7AE95D8F-9825-4222-8846-E3461598CC62}"/>
          </ac:spMkLst>
        </pc:spChg>
        <pc:picChg chg="add mod ord">
          <ac:chgData name="Princess Allotey" userId="S::princess.allotey@centre.edu::9097aabd-81bf-47fc-a86d-327e8eb08f93" providerId="AD" clId="Web-{E76CD8DF-2A61-D802-5C1C-7DC3FDA378EC}" dt="2020-05-11T02:39:26.786" v="1227"/>
          <ac:picMkLst>
            <pc:docMk/>
            <pc:sldMk cId="1941582639" sldId="258"/>
            <ac:picMk id="4" creationId="{76920584-EEEE-45E6-ADE8-469ED5C393A6}"/>
          </ac:picMkLst>
        </pc:picChg>
        <pc:picChg chg="add mod">
          <ac:chgData name="Princess Allotey" userId="S::princess.allotey@centre.edu::9097aabd-81bf-47fc-a86d-327e8eb08f93" providerId="AD" clId="Web-{E76CD8DF-2A61-D802-5C1C-7DC3FDA378EC}" dt="2020-05-11T02:42:44.975" v="1230" actId="14100"/>
          <ac:picMkLst>
            <pc:docMk/>
            <pc:sldMk cId="1941582639" sldId="258"/>
            <ac:picMk id="6" creationId="{100A58C1-F664-4851-B848-0BF39E4664D1}"/>
          </ac:picMkLst>
        </pc:picChg>
        <pc:picChg chg="add mod">
          <ac:chgData name="Princess Allotey" userId="S::princess.allotey@centre.edu::9097aabd-81bf-47fc-a86d-327e8eb08f93" providerId="AD" clId="Web-{E76CD8DF-2A61-D802-5C1C-7DC3FDA378EC}" dt="2020-05-11T02:39:39.614" v="1229" actId="14100"/>
          <ac:picMkLst>
            <pc:docMk/>
            <pc:sldMk cId="1941582639" sldId="258"/>
            <ac:picMk id="8" creationId="{28D36D0F-F158-4EC2-8E6C-C6CD9749417E}"/>
          </ac:picMkLst>
        </pc:picChg>
        <pc:picChg chg="add mod">
          <ac:chgData name="Princess Allotey" userId="S::princess.allotey@centre.edu::9097aabd-81bf-47fc-a86d-327e8eb08f93" providerId="AD" clId="Web-{E76CD8DF-2A61-D802-5C1C-7DC3FDA378EC}" dt="2020-05-11T02:39:26.786" v="1227"/>
          <ac:picMkLst>
            <pc:docMk/>
            <pc:sldMk cId="1941582639" sldId="258"/>
            <ac:picMk id="10" creationId="{1D334ACE-39A6-45C6-B454-A4E89B8CF028}"/>
          </ac:picMkLst>
        </pc:picChg>
        <pc:cxnChg chg="add del">
          <ac:chgData name="Princess Allotey" userId="S::princess.allotey@centre.edu::9097aabd-81bf-47fc-a86d-327e8eb08f93" providerId="AD" clId="Web-{E76CD8DF-2A61-D802-5C1C-7DC3FDA378EC}" dt="2020-05-11T02:39:26.786" v="1226"/>
          <ac:cxnSpMkLst>
            <pc:docMk/>
            <pc:sldMk cId="1941582639" sldId="258"/>
            <ac:cxnSpMk id="15" creationId="{DFDA47BC-3069-47F5-8257-24B3B1F76A08}"/>
          </ac:cxnSpMkLst>
        </pc:cxnChg>
        <pc:cxnChg chg="add del">
          <ac:chgData name="Princess Allotey" userId="S::princess.allotey@centre.edu::9097aabd-81bf-47fc-a86d-327e8eb08f93" providerId="AD" clId="Web-{E76CD8DF-2A61-D802-5C1C-7DC3FDA378EC}" dt="2020-05-11T02:39:26.786" v="1226"/>
          <ac:cxnSpMkLst>
            <pc:docMk/>
            <pc:sldMk cId="1941582639" sldId="258"/>
            <ac:cxnSpMk id="19" creationId="{942B920A-73AD-402A-8EEF-B88E1A9398B8}"/>
          </ac:cxnSpMkLst>
        </pc:cxnChg>
        <pc:cxnChg chg="add del">
          <ac:chgData name="Princess Allotey" userId="S::princess.allotey@centre.edu::9097aabd-81bf-47fc-a86d-327e8eb08f93" providerId="AD" clId="Web-{E76CD8DF-2A61-D802-5C1C-7DC3FDA378EC}" dt="2020-05-11T02:39:26.786" v="1226"/>
          <ac:cxnSpMkLst>
            <pc:docMk/>
            <pc:sldMk cId="1941582639" sldId="258"/>
            <ac:cxnSpMk id="21" creationId="{00C9EB70-BC82-414A-BF8D-AD7FC6727616}"/>
          </ac:cxnSpMkLst>
        </pc:cxnChg>
        <pc:cxnChg chg="add del">
          <ac:chgData name="Princess Allotey" userId="S::princess.allotey@centre.edu::9097aabd-81bf-47fc-a86d-327e8eb08f93" providerId="AD" clId="Web-{E76CD8DF-2A61-D802-5C1C-7DC3FDA378EC}" dt="2020-05-11T02:39:26.786" v="1226"/>
          <ac:cxnSpMkLst>
            <pc:docMk/>
            <pc:sldMk cId="1941582639" sldId="258"/>
            <ac:cxnSpMk id="23" creationId="{3217665F-0036-444A-8D4A-33AF36A36A42}"/>
          </ac:cxnSpMkLst>
        </pc:cxnChg>
      </pc:sldChg>
      <pc:sldChg chg="addSp modSp">
        <pc:chgData name="Princess Allotey" userId="S::princess.allotey@centre.edu::9097aabd-81bf-47fc-a86d-327e8eb08f93" providerId="AD" clId="Web-{E76CD8DF-2A61-D802-5C1C-7DC3FDA378EC}" dt="2020-05-11T02:50:50.089" v="1351" actId="20577"/>
        <pc:sldMkLst>
          <pc:docMk/>
          <pc:sldMk cId="2228976533" sldId="259"/>
        </pc:sldMkLst>
        <pc:spChg chg="mod">
          <ac:chgData name="Princess Allotey" userId="S::princess.allotey@centre.edu::9097aabd-81bf-47fc-a86d-327e8eb08f93" providerId="AD" clId="Web-{E76CD8DF-2A61-D802-5C1C-7DC3FDA378EC}" dt="2020-05-11T02:50:50.089" v="1351" actId="20577"/>
          <ac:spMkLst>
            <pc:docMk/>
            <pc:sldMk cId="2228976533" sldId="259"/>
            <ac:spMk id="3" creationId="{141B6ABC-BD12-4710-A9DD-275FF928F3CA}"/>
          </ac:spMkLst>
        </pc:spChg>
        <pc:spChg chg="add mod">
          <ac:chgData name="Princess Allotey" userId="S::princess.allotey@centre.edu::9097aabd-81bf-47fc-a86d-327e8eb08f93" providerId="AD" clId="Web-{E76CD8DF-2A61-D802-5C1C-7DC3FDA378EC}" dt="2020-05-11T02:12:55.616" v="982" actId="1076"/>
          <ac:spMkLst>
            <pc:docMk/>
            <pc:sldMk cId="2228976533" sldId="259"/>
            <ac:spMk id="4" creationId="{EA3993B0-0EF0-42C3-A57D-BD38F7D799AE}"/>
          </ac:spMkLst>
        </pc:spChg>
      </pc:sldChg>
      <pc:sldChg chg="addSp delSp modSp">
        <pc:chgData name="Princess Allotey" userId="S::princess.allotey@centre.edu::9097aabd-81bf-47fc-a86d-327e8eb08f93" providerId="AD" clId="Web-{E76CD8DF-2A61-D802-5C1C-7DC3FDA378EC}" dt="2020-05-11T02:46:14.789" v="1329" actId="1076"/>
        <pc:sldMkLst>
          <pc:docMk/>
          <pc:sldMk cId="285372042" sldId="260"/>
        </pc:sldMkLst>
        <pc:spChg chg="del mod">
          <ac:chgData name="Princess Allotey" userId="S::princess.allotey@centre.edu::9097aabd-81bf-47fc-a86d-327e8eb08f93" providerId="AD" clId="Web-{E76CD8DF-2A61-D802-5C1C-7DC3FDA378EC}" dt="2020-05-11T01:31:16.183" v="520"/>
          <ac:spMkLst>
            <pc:docMk/>
            <pc:sldMk cId="285372042" sldId="260"/>
            <ac:spMk id="2" creationId="{A3A78491-EE81-4A63-9BEF-5B1B162B5829}"/>
          </ac:spMkLst>
        </pc:spChg>
        <pc:spChg chg="add mod">
          <ac:chgData name="Princess Allotey" userId="S::princess.allotey@centre.edu::9097aabd-81bf-47fc-a86d-327e8eb08f93" providerId="AD" clId="Web-{E76CD8DF-2A61-D802-5C1C-7DC3FDA378EC}" dt="2020-05-11T02:46:14.789" v="1329" actId="1076"/>
          <ac:spMkLst>
            <pc:docMk/>
            <pc:sldMk cId="285372042" sldId="260"/>
            <ac:spMk id="2" creationId="{B9977DBE-22C5-463B-91F1-66984B6CD771}"/>
          </ac:spMkLst>
        </pc:spChg>
        <pc:spChg chg="mod">
          <ac:chgData name="Princess Allotey" userId="S::princess.allotey@centre.edu::9097aabd-81bf-47fc-a86d-327e8eb08f93" providerId="AD" clId="Web-{E76CD8DF-2A61-D802-5C1C-7DC3FDA378EC}" dt="2020-05-11T02:43:04.710" v="1234" actId="1076"/>
          <ac:spMkLst>
            <pc:docMk/>
            <pc:sldMk cId="285372042" sldId="260"/>
            <ac:spMk id="3" creationId="{0BA4EB9A-3212-4176-B411-519AD3A0A084}"/>
          </ac:spMkLst>
        </pc:spChg>
      </pc:sldChg>
      <pc:sldChg chg="modSp">
        <pc:chgData name="Princess Allotey" userId="S::princess.allotey@centre.edu::9097aabd-81bf-47fc-a86d-327e8eb08f93" providerId="AD" clId="Web-{E76CD8DF-2A61-D802-5C1C-7DC3FDA378EC}" dt="2020-05-11T00:53:48.808" v="273" actId="20577"/>
        <pc:sldMkLst>
          <pc:docMk/>
          <pc:sldMk cId="642173022" sldId="261"/>
        </pc:sldMkLst>
        <pc:spChg chg="mod">
          <ac:chgData name="Princess Allotey" userId="S::princess.allotey@centre.edu::9097aabd-81bf-47fc-a86d-327e8eb08f93" providerId="AD" clId="Web-{E76CD8DF-2A61-D802-5C1C-7DC3FDA378EC}" dt="2020-05-11T00:53:48.808" v="273" actId="20577"/>
          <ac:spMkLst>
            <pc:docMk/>
            <pc:sldMk cId="642173022" sldId="261"/>
            <ac:spMk id="2" creationId="{5EE3AB6B-A90E-4824-A3AA-ADE359F39883}"/>
          </ac:spMkLst>
        </pc:spChg>
        <pc:spChg chg="mod">
          <ac:chgData name="Princess Allotey" userId="S::princess.allotey@centre.edu::9097aabd-81bf-47fc-a86d-327e8eb08f93" providerId="AD" clId="Web-{E76CD8DF-2A61-D802-5C1C-7DC3FDA378EC}" dt="2020-05-11T00:52:08.215" v="265" actId="20577"/>
          <ac:spMkLst>
            <pc:docMk/>
            <pc:sldMk cId="642173022" sldId="261"/>
            <ac:spMk id="3" creationId="{4CF2002A-1065-4121-94D2-9A111F44604E}"/>
          </ac:spMkLst>
        </pc:spChg>
      </pc:sldChg>
      <pc:sldChg chg="modSp">
        <pc:chgData name="Princess Allotey" userId="S::princess.allotey@centre.edu::9097aabd-81bf-47fc-a86d-327e8eb08f93" providerId="AD" clId="Web-{E76CD8DF-2A61-D802-5C1C-7DC3FDA378EC}" dt="2020-05-11T00:47:22.701" v="67" actId="20577"/>
        <pc:sldMkLst>
          <pc:docMk/>
          <pc:sldMk cId="2453943062" sldId="262"/>
        </pc:sldMkLst>
        <pc:spChg chg="mod">
          <ac:chgData name="Princess Allotey" userId="S::princess.allotey@centre.edu::9097aabd-81bf-47fc-a86d-327e8eb08f93" providerId="AD" clId="Web-{E76CD8DF-2A61-D802-5C1C-7DC3FDA378EC}" dt="2020-05-11T00:47:22.701" v="67" actId="20577"/>
          <ac:spMkLst>
            <pc:docMk/>
            <pc:sldMk cId="2453943062" sldId="262"/>
            <ac:spMk id="3" creationId="{42B17587-F0D7-4A9F-BF99-B2CC31E92210}"/>
          </ac:spMkLst>
        </pc:spChg>
      </pc:sldChg>
      <pc:sldChg chg="addSp delSp modSp">
        <pc:chgData name="Princess Allotey" userId="S::princess.allotey@centre.edu::9097aabd-81bf-47fc-a86d-327e8eb08f93" providerId="AD" clId="Web-{E76CD8DF-2A61-D802-5C1C-7DC3FDA378EC}" dt="2020-05-11T02:58:14.921" v="1477" actId="1076"/>
        <pc:sldMkLst>
          <pc:docMk/>
          <pc:sldMk cId="452452291" sldId="263"/>
        </pc:sldMkLst>
        <pc:spChg chg="mod">
          <ac:chgData name="Princess Allotey" userId="S::princess.allotey@centre.edu::9097aabd-81bf-47fc-a86d-327e8eb08f93" providerId="AD" clId="Web-{E76CD8DF-2A61-D802-5C1C-7DC3FDA378EC}" dt="2020-05-11T01:34:01.808" v="817" actId="20577"/>
          <ac:spMkLst>
            <pc:docMk/>
            <pc:sldMk cId="452452291" sldId="263"/>
            <ac:spMk id="2" creationId="{237C5532-8FFC-4253-99B0-1C37473F0331}"/>
          </ac:spMkLst>
        </pc:spChg>
        <pc:spChg chg="mod">
          <ac:chgData name="Princess Allotey" userId="S::princess.allotey@centre.edu::9097aabd-81bf-47fc-a86d-327e8eb08f93" providerId="AD" clId="Web-{E76CD8DF-2A61-D802-5C1C-7DC3FDA378EC}" dt="2020-05-11T02:58:11.592" v="1476" actId="1076"/>
          <ac:spMkLst>
            <pc:docMk/>
            <pc:sldMk cId="452452291" sldId="263"/>
            <ac:spMk id="3" creationId="{A567B136-5018-4957-92C1-921B5BD0FB72}"/>
          </ac:spMkLst>
        </pc:spChg>
        <pc:spChg chg="add del mod">
          <ac:chgData name="Princess Allotey" userId="S::princess.allotey@centre.edu::9097aabd-81bf-47fc-a86d-327e8eb08f93" providerId="AD" clId="Web-{E76CD8DF-2A61-D802-5C1C-7DC3FDA378EC}" dt="2020-05-11T02:57:18.295" v="1440"/>
          <ac:spMkLst>
            <pc:docMk/>
            <pc:sldMk cId="452452291" sldId="263"/>
            <ac:spMk id="4" creationId="{2E8D1AED-374A-4369-8305-3FB3CAA57211}"/>
          </ac:spMkLst>
        </pc:spChg>
        <pc:spChg chg="add mod">
          <ac:chgData name="Princess Allotey" userId="S::princess.allotey@centre.edu::9097aabd-81bf-47fc-a86d-327e8eb08f93" providerId="AD" clId="Web-{E76CD8DF-2A61-D802-5C1C-7DC3FDA378EC}" dt="2020-05-11T02:58:14.921" v="1477" actId="1076"/>
          <ac:spMkLst>
            <pc:docMk/>
            <pc:sldMk cId="452452291" sldId="263"/>
            <ac:spMk id="6" creationId="{F4F52811-9604-4263-8131-3329B10DBBE4}"/>
          </ac:spMkLst>
        </pc:spChg>
      </pc:sldChg>
      <pc:sldChg chg="del">
        <pc:chgData name="Princess Allotey" userId="S::princess.allotey@centre.edu::9097aabd-81bf-47fc-a86d-327e8eb08f93" providerId="AD" clId="Web-{E76CD8DF-2A61-D802-5C1C-7DC3FDA378EC}" dt="2020-05-11T02:45:35.898" v="1278"/>
        <pc:sldMkLst>
          <pc:docMk/>
          <pc:sldMk cId="867798702" sldId="264"/>
        </pc:sldMkLst>
      </pc:sldChg>
      <pc:sldChg chg="addSp delSp modSp">
        <pc:chgData name="Princess Allotey" userId="S::princess.allotey@centre.edu::9097aabd-81bf-47fc-a86d-327e8eb08f93" providerId="AD" clId="Web-{E76CD8DF-2A61-D802-5C1C-7DC3FDA378EC}" dt="2020-05-11T03:02:35.032" v="1489"/>
        <pc:sldMkLst>
          <pc:docMk/>
          <pc:sldMk cId="931366175" sldId="265"/>
        </pc:sldMkLst>
        <pc:picChg chg="add del mod">
          <ac:chgData name="Princess Allotey" userId="S::princess.allotey@centre.edu::9097aabd-81bf-47fc-a86d-327e8eb08f93" providerId="AD" clId="Web-{E76CD8DF-2A61-D802-5C1C-7DC3FDA378EC}" dt="2020-05-11T03:02:35.032" v="1489"/>
          <ac:picMkLst>
            <pc:docMk/>
            <pc:sldMk cId="931366175" sldId="265"/>
            <ac:picMk id="3" creationId="{ED0A4B40-D93D-4B43-8B6F-94146927A888}"/>
          </ac:picMkLst>
        </pc:picChg>
        <pc:picChg chg="del">
          <ac:chgData name="Princess Allotey" userId="S::princess.allotey@centre.edu::9097aabd-81bf-47fc-a86d-327e8eb08f93" providerId="AD" clId="Web-{E76CD8DF-2A61-D802-5C1C-7DC3FDA378EC}" dt="2020-05-11T03:01:40.735" v="1478"/>
          <ac:picMkLst>
            <pc:docMk/>
            <pc:sldMk cId="931366175" sldId="265"/>
            <ac:picMk id="8" creationId="{98A1D93C-E343-49B6-8A98-6517A6505710}"/>
          </ac:picMkLst>
        </pc:picChg>
      </pc:sldChg>
      <pc:sldChg chg="modSp">
        <pc:chgData name="Princess Allotey" userId="S::princess.allotey@centre.edu::9097aabd-81bf-47fc-a86d-327e8eb08f93" providerId="AD" clId="Web-{E76CD8DF-2A61-D802-5C1C-7DC3FDA378EC}" dt="2020-05-11T02:46:54.899" v="1336" actId="1076"/>
        <pc:sldMkLst>
          <pc:docMk/>
          <pc:sldMk cId="2187282557" sldId="266"/>
        </pc:sldMkLst>
        <pc:picChg chg="mod">
          <ac:chgData name="Princess Allotey" userId="S::princess.allotey@centre.edu::9097aabd-81bf-47fc-a86d-327e8eb08f93" providerId="AD" clId="Web-{E76CD8DF-2A61-D802-5C1C-7DC3FDA378EC}" dt="2020-05-11T02:46:54.899" v="1336" actId="1076"/>
          <ac:picMkLst>
            <pc:docMk/>
            <pc:sldMk cId="2187282557" sldId="266"/>
            <ac:picMk id="2" creationId="{08A0A7BD-8A22-42B8-9B47-3B50B7F826E1}"/>
          </ac:picMkLst>
        </pc:picChg>
      </pc:sldChg>
      <pc:sldChg chg="modSp">
        <pc:chgData name="Princess Allotey" userId="S::princess.allotey@centre.edu::9097aabd-81bf-47fc-a86d-327e8eb08f93" providerId="AD" clId="Web-{E76CD8DF-2A61-D802-5C1C-7DC3FDA378EC}" dt="2020-05-11T02:51:25.589" v="1356" actId="1076"/>
        <pc:sldMkLst>
          <pc:docMk/>
          <pc:sldMk cId="792077801" sldId="268"/>
        </pc:sldMkLst>
        <pc:picChg chg="mod">
          <ac:chgData name="Princess Allotey" userId="S::princess.allotey@centre.edu::9097aabd-81bf-47fc-a86d-327e8eb08f93" providerId="AD" clId="Web-{E76CD8DF-2A61-D802-5C1C-7DC3FDA378EC}" dt="2020-05-11T02:51:25.589" v="1356" actId="1076"/>
          <ac:picMkLst>
            <pc:docMk/>
            <pc:sldMk cId="792077801" sldId="268"/>
            <ac:picMk id="4" creationId="{FE90E5E0-D6A9-4A22-8C38-2A6B3699D63B}"/>
          </ac:picMkLst>
        </pc:picChg>
      </pc:sldChg>
      <pc:sldChg chg="modSp">
        <pc:chgData name="Princess Allotey" userId="S::princess.allotey@centre.edu::9097aabd-81bf-47fc-a86d-327e8eb08f93" providerId="AD" clId="Web-{E76CD8DF-2A61-D802-5C1C-7DC3FDA378EC}" dt="2020-05-11T02:51:39.527" v="1359" actId="1076"/>
        <pc:sldMkLst>
          <pc:docMk/>
          <pc:sldMk cId="3007218778" sldId="269"/>
        </pc:sldMkLst>
        <pc:picChg chg="mod">
          <ac:chgData name="Princess Allotey" userId="S::princess.allotey@centre.edu::9097aabd-81bf-47fc-a86d-327e8eb08f93" providerId="AD" clId="Web-{E76CD8DF-2A61-D802-5C1C-7DC3FDA378EC}" dt="2020-05-11T02:51:39.527" v="1359" actId="1076"/>
          <ac:picMkLst>
            <pc:docMk/>
            <pc:sldMk cId="3007218778" sldId="269"/>
            <ac:picMk id="6" creationId="{6436D5EF-F01D-4D08-A879-10545DF87FE9}"/>
          </ac:picMkLst>
        </pc:picChg>
      </pc:sldChg>
      <pc:sldChg chg="addSp delSp modSp del">
        <pc:chgData name="Princess Allotey" userId="S::princess.allotey@centre.edu::9097aabd-81bf-47fc-a86d-327e8eb08f93" providerId="AD" clId="Web-{E76CD8DF-2A61-D802-5C1C-7DC3FDA378EC}" dt="2020-05-11T01:57:39.686" v="894"/>
        <pc:sldMkLst>
          <pc:docMk/>
          <pc:sldMk cId="2377275304" sldId="270"/>
        </pc:sldMkLst>
        <pc:spChg chg="del">
          <ac:chgData name="Princess Allotey" userId="S::princess.allotey@centre.edu::9097aabd-81bf-47fc-a86d-327e8eb08f93" providerId="AD" clId="Web-{E76CD8DF-2A61-D802-5C1C-7DC3FDA378EC}" dt="2020-05-11T01:55:06.732" v="891"/>
          <ac:spMkLst>
            <pc:docMk/>
            <pc:sldMk cId="2377275304" sldId="270"/>
            <ac:spMk id="3" creationId="{4E4EA561-210C-4654-82DB-1F25D321B5D4}"/>
          </ac:spMkLst>
        </pc:spChg>
        <pc:picChg chg="add mod ord">
          <ac:chgData name="Princess Allotey" userId="S::princess.allotey@centre.edu::9097aabd-81bf-47fc-a86d-327e8eb08f93" providerId="AD" clId="Web-{E76CD8DF-2A61-D802-5C1C-7DC3FDA378EC}" dt="2020-05-11T01:55:24.185" v="893" actId="14100"/>
          <ac:picMkLst>
            <pc:docMk/>
            <pc:sldMk cId="2377275304" sldId="270"/>
            <ac:picMk id="4" creationId="{9A756B61-C741-42A7-97DC-E8F96912B7AB}"/>
          </ac:picMkLst>
        </pc:picChg>
      </pc:sldChg>
      <pc:sldChg chg="del">
        <pc:chgData name="Princess Allotey" userId="S::princess.allotey@centre.edu::9097aabd-81bf-47fc-a86d-327e8eb08f93" providerId="AD" clId="Web-{E76CD8DF-2A61-D802-5C1C-7DC3FDA378EC}" dt="2020-05-11T01:57:44.811" v="895"/>
        <pc:sldMkLst>
          <pc:docMk/>
          <pc:sldMk cId="2866577570" sldId="271"/>
        </pc:sldMkLst>
      </pc:sldChg>
      <pc:sldChg chg="addSp delSp modSp">
        <pc:chgData name="Princess Allotey" userId="S::princess.allotey@centre.edu::9097aabd-81bf-47fc-a86d-327e8eb08f93" providerId="AD" clId="Web-{E76CD8DF-2A61-D802-5C1C-7DC3FDA378EC}" dt="2020-05-11T02:51:56.277" v="1362" actId="1076"/>
        <pc:sldMkLst>
          <pc:docMk/>
          <pc:sldMk cId="2532315456" sldId="272"/>
        </pc:sldMkLst>
        <pc:spChg chg="del">
          <ac:chgData name="Princess Allotey" userId="S::princess.allotey@centre.edu::9097aabd-81bf-47fc-a86d-327e8eb08f93" providerId="AD" clId="Web-{E76CD8DF-2A61-D802-5C1C-7DC3FDA378EC}" dt="2020-05-11T01:59:36.328" v="896"/>
          <ac:spMkLst>
            <pc:docMk/>
            <pc:sldMk cId="2532315456" sldId="272"/>
            <ac:spMk id="3" creationId="{EF2129E2-9253-4908-8D9E-8707FD86EC36}"/>
          </ac:spMkLst>
        </pc:spChg>
        <pc:picChg chg="add mod">
          <ac:chgData name="Princess Allotey" userId="S::princess.allotey@centre.edu::9097aabd-81bf-47fc-a86d-327e8eb08f93" providerId="AD" clId="Web-{E76CD8DF-2A61-D802-5C1C-7DC3FDA378EC}" dt="2020-05-11T02:51:56.277" v="1362" actId="1076"/>
          <ac:picMkLst>
            <pc:docMk/>
            <pc:sldMk cId="2532315456" sldId="272"/>
            <ac:picMk id="4" creationId="{89A0A129-DEAE-446B-B449-CCA24A3D5B8F}"/>
          </ac:picMkLst>
        </pc:picChg>
      </pc:sldChg>
      <pc:sldChg chg="addSp delSp modSp mod ord setBg">
        <pc:chgData name="Princess Allotey" userId="S::princess.allotey@centre.edu::9097aabd-81bf-47fc-a86d-327e8eb08f93" providerId="AD" clId="Web-{E76CD8DF-2A61-D802-5C1C-7DC3FDA378EC}" dt="2020-05-11T03:06:16.425" v="1501" actId="1076"/>
        <pc:sldMkLst>
          <pc:docMk/>
          <pc:sldMk cId="2625000647" sldId="273"/>
        </pc:sldMkLst>
        <pc:spChg chg="del mod">
          <ac:chgData name="Princess Allotey" userId="S::princess.allotey@centre.edu::9097aabd-81bf-47fc-a86d-327e8eb08f93" providerId="AD" clId="Web-{E76CD8DF-2A61-D802-5C1C-7DC3FDA378EC}" dt="2020-05-11T03:06:06.440" v="1499"/>
          <ac:spMkLst>
            <pc:docMk/>
            <pc:sldMk cId="2625000647" sldId="273"/>
            <ac:spMk id="2" creationId="{D795711D-85CF-4283-8ACC-BBEADCB27E47}"/>
          </ac:spMkLst>
        </pc:spChg>
        <pc:spChg chg="del">
          <ac:chgData name="Princess Allotey" userId="S::princess.allotey@centre.edu::9097aabd-81bf-47fc-a86d-327e8eb08f93" providerId="AD" clId="Web-{E76CD8DF-2A61-D802-5C1C-7DC3FDA378EC}" dt="2020-05-11T02:13:42.210" v="983"/>
          <ac:spMkLst>
            <pc:docMk/>
            <pc:sldMk cId="2625000647" sldId="273"/>
            <ac:spMk id="3" creationId="{30464621-3813-4BC1-9BD3-2A69424F9B7A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40.118" v="1008"/>
          <ac:spMkLst>
            <pc:docMk/>
            <pc:sldMk cId="2625000647" sldId="273"/>
            <ac:spMk id="12" creationId="{2EB492CD-616E-47F8-933B-5E2D952A0593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40.118" v="1008"/>
          <ac:spMkLst>
            <pc:docMk/>
            <pc:sldMk cId="2625000647" sldId="273"/>
            <ac:spMk id="13" creationId="{59383CF9-23B5-4335-9B21-1791C4CF1C75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40.118" v="1008"/>
          <ac:spMkLst>
            <pc:docMk/>
            <pc:sldMk cId="2625000647" sldId="273"/>
            <ac:spMk id="14" creationId="{50370AF9-0140-4EE5-9DC1-23E40F3354A9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09.649" v="1002"/>
          <ac:spMkLst>
            <pc:docMk/>
            <pc:sldMk cId="2625000647" sldId="273"/>
            <ac:spMk id="15" creationId="{18F923FF-DD0C-4FD3-A1B4-68DFA511C82D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09.649" v="1002"/>
          <ac:spMkLst>
            <pc:docMk/>
            <pc:sldMk cId="2625000647" sldId="273"/>
            <ac:spMk id="17" creationId="{114A821F-8663-46BA-8CC0-D4C44F639F3A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09.649" v="1002"/>
          <ac:spMkLst>
            <pc:docMk/>
            <pc:sldMk cId="2625000647" sldId="273"/>
            <ac:spMk id="19" creationId="{67EF550F-47CE-4FB2-9DAC-12AD835C833D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40.118" v="1008"/>
          <ac:spMkLst>
            <pc:docMk/>
            <pc:sldMk cId="2625000647" sldId="273"/>
            <ac:spMk id="21" creationId="{0007FE00-9498-4706-B255-6437B0252C02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33.181" v="1006"/>
          <ac:spMkLst>
            <pc:docMk/>
            <pc:sldMk cId="2625000647" sldId="273"/>
            <ac:spMk id="26" creationId="{7958F8D2-E168-45AA-84D7-14C902177EB0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33.181" v="1006"/>
          <ac:spMkLst>
            <pc:docMk/>
            <pc:sldMk cId="2625000647" sldId="273"/>
            <ac:spMk id="28" creationId="{A3473CF9-37EB-43E7-89EF-D2D1C53D1DAC}"/>
          </ac:spMkLst>
        </pc:spChg>
        <pc:spChg chg="add del">
          <ac:chgData name="Princess Allotey" userId="S::princess.allotey@centre.edu::9097aabd-81bf-47fc-a86d-327e8eb08f93" providerId="AD" clId="Web-{E76CD8DF-2A61-D802-5C1C-7DC3FDA378EC}" dt="2020-05-11T02:17:33.181" v="1006"/>
          <ac:spMkLst>
            <pc:docMk/>
            <pc:sldMk cId="2625000647" sldId="273"/>
            <ac:spMk id="30" creationId="{586B4EF9-43BA-4655-A6FF-1D8E21574C95}"/>
          </ac:spMkLst>
        </pc:spChg>
        <pc:picChg chg="add mod ord">
          <ac:chgData name="Princess Allotey" userId="S::princess.allotey@centre.edu::9097aabd-81bf-47fc-a86d-327e8eb08f93" providerId="AD" clId="Web-{E76CD8DF-2A61-D802-5C1C-7DC3FDA378EC}" dt="2020-05-11T03:06:09.987" v="1500" actId="1076"/>
          <ac:picMkLst>
            <pc:docMk/>
            <pc:sldMk cId="2625000647" sldId="273"/>
            <ac:picMk id="4" creationId="{E6055717-742B-4482-BEE3-806CB0DF28E4}"/>
          </ac:picMkLst>
        </pc:picChg>
        <pc:picChg chg="add del mod">
          <ac:chgData name="Princess Allotey" userId="S::princess.allotey@centre.edu::9097aabd-81bf-47fc-a86d-327e8eb08f93" providerId="AD" clId="Web-{E76CD8DF-2A61-D802-5C1C-7DC3FDA378EC}" dt="2020-05-11T02:21:27.683" v="1028"/>
          <ac:picMkLst>
            <pc:docMk/>
            <pc:sldMk cId="2625000647" sldId="273"/>
            <ac:picMk id="6" creationId="{9A08F995-24C8-41FC-8534-CAB705347D62}"/>
          </ac:picMkLst>
        </pc:picChg>
        <pc:picChg chg="add del mod">
          <ac:chgData name="Princess Allotey" userId="S::princess.allotey@centre.edu::9097aabd-81bf-47fc-a86d-327e8eb08f93" providerId="AD" clId="Web-{E76CD8DF-2A61-D802-5C1C-7DC3FDA378EC}" dt="2020-05-11T02:21:21.573" v="1025"/>
          <ac:picMkLst>
            <pc:docMk/>
            <pc:sldMk cId="2625000647" sldId="273"/>
            <ac:picMk id="8" creationId="{300E11E6-6870-4A43-A835-A787A696EA84}"/>
          </ac:picMkLst>
        </pc:picChg>
        <pc:picChg chg="add del mod ord">
          <ac:chgData name="Princess Allotey" userId="S::princess.allotey@centre.edu::9097aabd-81bf-47fc-a86d-327e8eb08f93" providerId="AD" clId="Web-{E76CD8DF-2A61-D802-5C1C-7DC3FDA378EC}" dt="2020-05-11T03:05:33.065" v="1490"/>
          <ac:picMkLst>
            <pc:docMk/>
            <pc:sldMk cId="2625000647" sldId="273"/>
            <ac:picMk id="10" creationId="{73313C58-55CC-4A81-B273-39671A296596}"/>
          </ac:picMkLst>
        </pc:picChg>
        <pc:picChg chg="add mod">
          <ac:chgData name="Princess Allotey" userId="S::princess.allotey@centre.edu::9097aabd-81bf-47fc-a86d-327e8eb08f93" providerId="AD" clId="Web-{E76CD8DF-2A61-D802-5C1C-7DC3FDA378EC}" dt="2020-05-11T03:06:16.425" v="1501" actId="1076"/>
          <ac:picMkLst>
            <pc:docMk/>
            <pc:sldMk cId="2625000647" sldId="273"/>
            <ac:picMk id="16" creationId="{61625D7E-FC5B-4008-AC4B-C02CA24042CD}"/>
          </ac:picMkLst>
        </pc:picChg>
      </pc:sldChg>
      <pc:sldChg chg="del">
        <pc:chgData name="Princess Allotey" userId="S::princess.allotey@centre.edu::9097aabd-81bf-47fc-a86d-327e8eb08f93" providerId="AD" clId="Web-{E76CD8DF-2A61-D802-5C1C-7DC3FDA378EC}" dt="2020-05-11T02:28:57.671" v="1069"/>
        <pc:sldMkLst>
          <pc:docMk/>
          <pc:sldMk cId="276269317" sldId="274"/>
        </pc:sldMkLst>
      </pc:sldChg>
      <pc:sldChg chg="del">
        <pc:chgData name="Princess Allotey" userId="S::princess.allotey@centre.edu::9097aabd-81bf-47fc-a86d-327e8eb08f93" providerId="AD" clId="Web-{E76CD8DF-2A61-D802-5C1C-7DC3FDA378EC}" dt="2020-05-11T02:29:02.249" v="1070"/>
        <pc:sldMkLst>
          <pc:docMk/>
          <pc:sldMk cId="1454811977" sldId="275"/>
        </pc:sldMkLst>
      </pc:sldChg>
      <pc:sldChg chg="modSp add del">
        <pc:chgData name="Princess Allotey" userId="S::princess.allotey@centre.edu::9097aabd-81bf-47fc-a86d-327e8eb08f93" providerId="AD" clId="Web-{E76CD8DF-2A61-D802-5C1C-7DC3FDA378EC}" dt="2020-05-11T02:30:20.375" v="1085"/>
        <pc:sldMkLst>
          <pc:docMk/>
          <pc:sldMk cId="3645364664" sldId="276"/>
        </pc:sldMkLst>
        <pc:spChg chg="mod">
          <ac:chgData name="Princess Allotey" userId="S::princess.allotey@centre.edu::9097aabd-81bf-47fc-a86d-327e8eb08f93" providerId="AD" clId="Web-{E76CD8DF-2A61-D802-5C1C-7DC3FDA378EC}" dt="2020-05-11T02:30:19.015" v="1083" actId="20577"/>
          <ac:spMkLst>
            <pc:docMk/>
            <pc:sldMk cId="3645364664" sldId="276"/>
            <ac:spMk id="2" creationId="{E1D2B8D7-98C3-4CC1-BB83-A220E7F80E3B}"/>
          </ac:spMkLst>
        </pc:spChg>
        <pc:spChg chg="mod">
          <ac:chgData name="Princess Allotey" userId="S::princess.allotey@centre.edu::9097aabd-81bf-47fc-a86d-327e8eb08f93" providerId="AD" clId="Web-{E76CD8DF-2A61-D802-5C1C-7DC3FDA378EC}" dt="2020-05-11T00:46:06.514" v="4" actId="20577"/>
          <ac:spMkLst>
            <pc:docMk/>
            <pc:sldMk cId="3645364664" sldId="276"/>
            <ac:spMk id="3" creationId="{DAB27249-E029-4A55-BEC8-259767C7F6C4}"/>
          </ac:spMkLst>
        </pc:spChg>
      </pc:sldChg>
      <pc:sldChg chg="modSp add del replId">
        <pc:chgData name="Princess Allotey" userId="S::princess.allotey@centre.edu::9097aabd-81bf-47fc-a86d-327e8eb08f93" providerId="AD" clId="Web-{E76CD8DF-2A61-D802-5C1C-7DC3FDA378EC}" dt="2020-05-11T02:30:10.359" v="1076"/>
        <pc:sldMkLst>
          <pc:docMk/>
          <pc:sldMk cId="4276482639" sldId="277"/>
        </pc:sldMkLst>
        <pc:spChg chg="mod">
          <ac:chgData name="Princess Allotey" userId="S::princess.allotey@centre.edu::9097aabd-81bf-47fc-a86d-327e8eb08f93" providerId="AD" clId="Web-{E76CD8DF-2A61-D802-5C1C-7DC3FDA378EC}" dt="2020-05-11T02:30:08.453" v="1073" actId="20577"/>
          <ac:spMkLst>
            <pc:docMk/>
            <pc:sldMk cId="4276482639" sldId="277"/>
            <ac:spMk id="2" creationId="{E1D2B8D7-98C3-4CC1-BB83-A220E7F80E3B}"/>
          </ac:spMkLst>
        </pc:spChg>
      </pc:sldChg>
      <pc:sldChg chg="modSp new">
        <pc:chgData name="Princess Allotey" userId="S::princess.allotey@centre.edu::9097aabd-81bf-47fc-a86d-327e8eb08f93" providerId="AD" clId="Web-{E76CD8DF-2A61-D802-5C1C-7DC3FDA378EC}" dt="2020-05-11T02:52:05.074" v="1363" actId="1076"/>
        <pc:sldMkLst>
          <pc:docMk/>
          <pc:sldMk cId="4087924693" sldId="278"/>
        </pc:sldMkLst>
        <pc:spChg chg="mod">
          <ac:chgData name="Princess Allotey" userId="S::princess.allotey@centre.edu::9097aabd-81bf-47fc-a86d-327e8eb08f93" providerId="AD" clId="Web-{E76CD8DF-2A61-D802-5C1C-7DC3FDA378EC}" dt="2020-05-11T02:36:10.519" v="1207" actId="20577"/>
          <ac:spMkLst>
            <pc:docMk/>
            <pc:sldMk cId="4087924693" sldId="278"/>
            <ac:spMk id="2" creationId="{10EDBE63-C2A6-4C75-A035-3D67CC692B11}"/>
          </ac:spMkLst>
        </pc:spChg>
        <pc:spChg chg="mod">
          <ac:chgData name="Princess Allotey" userId="S::princess.allotey@centre.edu::9097aabd-81bf-47fc-a86d-327e8eb08f93" providerId="AD" clId="Web-{E76CD8DF-2A61-D802-5C1C-7DC3FDA378EC}" dt="2020-05-11T02:52:05.074" v="1363" actId="1076"/>
          <ac:spMkLst>
            <pc:docMk/>
            <pc:sldMk cId="4087924693" sldId="278"/>
            <ac:spMk id="3" creationId="{9133D4BA-A28B-46E8-BB60-594CD8272AB7}"/>
          </ac:spMkLst>
        </pc:spChg>
      </pc:sldChg>
      <pc:sldChg chg="addSp delSp modSp new del ord">
        <pc:chgData name="Princess Allotey" userId="S::princess.allotey@centre.edu::9097aabd-81bf-47fc-a86d-327e8eb08f93" providerId="AD" clId="Web-{E76CD8DF-2A61-D802-5C1C-7DC3FDA378EC}" dt="2020-05-11T03:05:53.049" v="1495"/>
        <pc:sldMkLst>
          <pc:docMk/>
          <pc:sldMk cId="2389698747" sldId="279"/>
        </pc:sldMkLst>
        <pc:picChg chg="add del mod">
          <ac:chgData name="Princess Allotey" userId="S::princess.allotey@centre.edu::9097aabd-81bf-47fc-a86d-327e8eb08f93" providerId="AD" clId="Web-{E76CD8DF-2A61-D802-5C1C-7DC3FDA378EC}" dt="2020-05-11T02:24:32.278" v="1060"/>
          <ac:picMkLst>
            <pc:docMk/>
            <pc:sldMk cId="2389698747" sldId="279"/>
            <ac:picMk id="2" creationId="{DEFA3E88-81BF-4E6B-93B6-AB7EADF29BBA}"/>
          </ac:picMkLst>
        </pc:picChg>
        <pc:picChg chg="add del mod">
          <ac:chgData name="Princess Allotey" userId="S::princess.allotey@centre.edu::9097aabd-81bf-47fc-a86d-327e8eb08f93" providerId="AD" clId="Web-{E76CD8DF-2A61-D802-5C1C-7DC3FDA378EC}" dt="2020-05-11T02:24:01.544" v="1055"/>
          <ac:picMkLst>
            <pc:docMk/>
            <pc:sldMk cId="2389698747" sldId="279"/>
            <ac:picMk id="4" creationId="{30F9BBEE-C0AB-4AC1-B9F1-9886935DE4B5}"/>
          </ac:picMkLst>
        </pc:picChg>
        <pc:picChg chg="add mod">
          <ac:chgData name="Princess Allotey" userId="S::princess.allotey@centre.edu::9097aabd-81bf-47fc-a86d-327e8eb08f93" providerId="AD" clId="Web-{E76CD8DF-2A61-D802-5C1C-7DC3FDA378EC}" dt="2020-05-11T02:25:20.763" v="1068" actId="14100"/>
          <ac:picMkLst>
            <pc:docMk/>
            <pc:sldMk cId="2389698747" sldId="279"/>
            <ac:picMk id="6" creationId="{8E532073-CB35-43D3-B2CF-2238112AFF12}"/>
          </ac:picMkLst>
        </pc:picChg>
        <pc:picChg chg="add del mod">
          <ac:chgData name="Princess Allotey" userId="S::princess.allotey@centre.edu::9097aabd-81bf-47fc-a86d-327e8eb08f93" providerId="AD" clId="Web-{E76CD8DF-2A61-D802-5C1C-7DC3FDA378EC}" dt="2020-05-11T03:05:39.315" v="1491"/>
          <ac:picMkLst>
            <pc:docMk/>
            <pc:sldMk cId="2389698747" sldId="279"/>
            <ac:picMk id="8" creationId="{EC37E95F-E7E6-42D2-A9CD-9C35B5CC8F60}"/>
          </ac:picMkLst>
        </pc:picChg>
      </pc:sldChg>
      <pc:sldChg chg="modSp new del">
        <pc:chgData name="Princess Allotey" userId="S::princess.allotey@centre.edu::9097aabd-81bf-47fc-a86d-327e8eb08f93" providerId="AD" clId="Web-{E76CD8DF-2A61-D802-5C1C-7DC3FDA378EC}" dt="2020-05-11T02:47:35.415" v="1337"/>
        <pc:sldMkLst>
          <pc:docMk/>
          <pc:sldMk cId="4218054260" sldId="280"/>
        </pc:sldMkLst>
        <pc:spChg chg="mod">
          <ac:chgData name="Princess Allotey" userId="S::princess.allotey@centre.edu::9097aabd-81bf-47fc-a86d-327e8eb08f93" providerId="AD" clId="Web-{E76CD8DF-2A61-D802-5C1C-7DC3FDA378EC}" dt="2020-05-11T02:30:47.891" v="1117" actId="20577"/>
          <ac:spMkLst>
            <pc:docMk/>
            <pc:sldMk cId="4218054260" sldId="280"/>
            <ac:spMk id="2" creationId="{AAD374B1-CAF4-408F-AEA9-5039A9B89E44}"/>
          </ac:spMkLst>
        </pc:spChg>
        <pc:spChg chg="mod">
          <ac:chgData name="Princess Allotey" userId="S::princess.allotey@centre.edu::9097aabd-81bf-47fc-a86d-327e8eb08f93" providerId="AD" clId="Web-{E76CD8DF-2A61-D802-5C1C-7DC3FDA378EC}" dt="2020-05-11T02:35:29.846" v="1204" actId="20577"/>
          <ac:spMkLst>
            <pc:docMk/>
            <pc:sldMk cId="4218054260" sldId="280"/>
            <ac:spMk id="3" creationId="{F4B94F2A-DD17-47BA-AD8A-4FED52184FB0}"/>
          </ac:spMkLst>
        </pc:spChg>
      </pc:sldChg>
      <pc:sldChg chg="modSp new">
        <pc:chgData name="Princess Allotey" userId="S::princess.allotey@centre.edu::9097aabd-81bf-47fc-a86d-327e8eb08f93" providerId="AD" clId="Web-{E76CD8DF-2A61-D802-5C1C-7DC3FDA378EC}" dt="2020-05-11T02:34:09.721" v="1191" actId="20577"/>
        <pc:sldMkLst>
          <pc:docMk/>
          <pc:sldMk cId="564426636" sldId="281"/>
        </pc:sldMkLst>
        <pc:spChg chg="mod">
          <ac:chgData name="Princess Allotey" userId="S::princess.allotey@centre.edu::9097aabd-81bf-47fc-a86d-327e8eb08f93" providerId="AD" clId="Web-{E76CD8DF-2A61-D802-5C1C-7DC3FDA378EC}" dt="2020-05-11T02:34:07.971" v="1189" actId="20577"/>
          <ac:spMkLst>
            <pc:docMk/>
            <pc:sldMk cId="564426636" sldId="281"/>
            <ac:spMk id="2" creationId="{905028CB-8C07-4D77-BA9C-F9E04AA4990C}"/>
          </ac:spMkLst>
        </pc:spChg>
        <pc:spChg chg="mod">
          <ac:chgData name="Princess Allotey" userId="S::princess.allotey@centre.edu::9097aabd-81bf-47fc-a86d-327e8eb08f93" providerId="AD" clId="Web-{E76CD8DF-2A61-D802-5C1C-7DC3FDA378EC}" dt="2020-05-11T02:34:09.721" v="1191" actId="20577"/>
          <ac:spMkLst>
            <pc:docMk/>
            <pc:sldMk cId="564426636" sldId="281"/>
            <ac:spMk id="3" creationId="{FD2CBF43-615B-4A36-A0DC-4212230E14FD}"/>
          </ac:spMkLst>
        </pc:spChg>
      </pc:sldChg>
    </pc:docChg>
  </pc:docChgLst>
  <pc:docChgLst>
    <pc:chgData name="Princess Allotey" userId="S::princess.allotey@centre.edu::9097aabd-81bf-47fc-a86d-327e8eb08f93" providerId="AD" clId="Web-{8AD3F6DE-8B13-5249-AB18-4F6F401B9547}"/>
    <pc:docChg chg="addSld delSld modSld">
      <pc:chgData name="Princess Allotey" userId="S::princess.allotey@centre.edu::9097aabd-81bf-47fc-a86d-327e8eb08f93" providerId="AD" clId="Web-{8AD3F6DE-8B13-5249-AB18-4F6F401B9547}" dt="2020-05-11T00:42:08.341" v="1485" actId="20577"/>
      <pc:docMkLst>
        <pc:docMk/>
      </pc:docMkLst>
      <pc:sldChg chg="addSp delSp modSp mod setBg setClrOvrMap">
        <pc:chgData name="Princess Allotey" userId="S::princess.allotey@centre.edu::9097aabd-81bf-47fc-a86d-327e8eb08f93" providerId="AD" clId="Web-{8AD3F6DE-8B13-5249-AB18-4F6F401B9547}" dt="2020-05-10T23:54:46.387" v="1297" actId="20577"/>
        <pc:sldMkLst>
          <pc:docMk/>
          <pc:sldMk cId="109857222" sldId="256"/>
        </pc:sldMkLst>
        <pc:spChg chg="mod">
          <ac:chgData name="Princess Allotey" userId="S::princess.allotey@centre.edu::9097aabd-81bf-47fc-a86d-327e8eb08f93" providerId="AD" clId="Web-{8AD3F6DE-8B13-5249-AB18-4F6F401B9547}" dt="2020-05-10T23:54:34.419" v="1283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Princess Allotey" userId="S::princess.allotey@centre.edu::9097aabd-81bf-47fc-a86d-327e8eb08f93" providerId="AD" clId="Web-{8AD3F6DE-8B13-5249-AB18-4F6F401B9547}" dt="2020-05-10T23:54:46.387" v="1297" actId="20577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Princess Allotey" userId="S::princess.allotey@centre.edu::9097aabd-81bf-47fc-a86d-327e8eb08f93" providerId="AD" clId="Web-{8AD3F6DE-8B13-5249-AB18-4F6F401B9547}" dt="2020-05-10T23:53:15.762" v="1260"/>
          <ac:spMkLst>
            <pc:docMk/>
            <pc:sldMk cId="109857222" sldId="256"/>
            <ac:spMk id="8" creationId="{E91DC736-0EF8-4F87-9146-EBF1D2EE4D3D}"/>
          </ac:spMkLst>
        </pc:spChg>
        <pc:spChg chg="add">
          <ac:chgData name="Princess Allotey" userId="S::princess.allotey@centre.edu::9097aabd-81bf-47fc-a86d-327e8eb08f93" providerId="AD" clId="Web-{8AD3F6DE-8B13-5249-AB18-4F6F401B9547}" dt="2020-05-10T23:53:15.762" v="1260"/>
          <ac:spMkLst>
            <pc:docMk/>
            <pc:sldMk cId="109857222" sldId="256"/>
            <ac:spMk id="9" creationId="{097CD68E-23E3-4007-8847-CD0944C4F7BE}"/>
          </ac:spMkLst>
        </pc:spChg>
        <pc:spChg chg="add">
          <ac:chgData name="Princess Allotey" userId="S::princess.allotey@centre.edu::9097aabd-81bf-47fc-a86d-327e8eb08f93" providerId="AD" clId="Web-{8AD3F6DE-8B13-5249-AB18-4F6F401B9547}" dt="2020-05-10T23:53:15.762" v="1260"/>
          <ac:spMkLst>
            <pc:docMk/>
            <pc:sldMk cId="109857222" sldId="256"/>
            <ac:spMk id="10" creationId="{AF2F604E-43BE-4DC3-B983-E071523364F8}"/>
          </ac:spMkLst>
        </pc:spChg>
        <pc:spChg chg="add del">
          <ac:chgData name="Princess Allotey" userId="S::princess.allotey@centre.edu::9097aabd-81bf-47fc-a86d-327e8eb08f93" providerId="AD" clId="Web-{8AD3F6DE-8B13-5249-AB18-4F6F401B9547}" dt="2020-05-10T23:53:15.746" v="1259"/>
          <ac:spMkLst>
            <pc:docMk/>
            <pc:sldMk cId="109857222" sldId="256"/>
            <ac:spMk id="11" creationId="{0671A8AE-40A1-4631-A6B8-581AFF065482}"/>
          </ac:spMkLst>
        </pc:spChg>
        <pc:spChg chg="add">
          <ac:chgData name="Princess Allotey" userId="S::princess.allotey@centre.edu::9097aabd-81bf-47fc-a86d-327e8eb08f93" providerId="AD" clId="Web-{8AD3F6DE-8B13-5249-AB18-4F6F401B9547}" dt="2020-05-10T23:53:15.762" v="1260"/>
          <ac:spMkLst>
            <pc:docMk/>
            <pc:sldMk cId="109857222" sldId="256"/>
            <ac:spMk id="12" creationId="{08C9B587-E65E-4B52-B37C-ABEBB6E87928}"/>
          </ac:spMkLst>
        </pc:spChg>
        <pc:spChg chg="add del">
          <ac:chgData name="Princess Allotey" userId="S::princess.allotey@centre.edu::9097aabd-81bf-47fc-a86d-327e8eb08f93" providerId="AD" clId="Web-{8AD3F6DE-8B13-5249-AB18-4F6F401B9547}" dt="2020-05-10T23:53:15.746" v="1259"/>
          <ac:spMkLst>
            <pc:docMk/>
            <pc:sldMk cId="109857222" sldId="256"/>
            <ac:spMk id="13" creationId="{AB58EF07-17C2-48CF-ABB0-EEF1F17CB8F0}"/>
          </ac:spMkLst>
        </pc:spChg>
        <pc:spChg chg="add del">
          <ac:chgData name="Princess Allotey" userId="S::princess.allotey@centre.edu::9097aabd-81bf-47fc-a86d-327e8eb08f93" providerId="AD" clId="Web-{8AD3F6DE-8B13-5249-AB18-4F6F401B9547}" dt="2020-05-10T23:53:15.746" v="1259"/>
          <ac:spMkLst>
            <pc:docMk/>
            <pc:sldMk cId="109857222" sldId="256"/>
            <ac:spMk id="15" creationId="{AF2F604E-43BE-4DC3-B983-E071523364F8}"/>
          </ac:spMkLst>
        </pc:spChg>
        <pc:spChg chg="add del">
          <ac:chgData name="Princess Allotey" userId="S::princess.allotey@centre.edu::9097aabd-81bf-47fc-a86d-327e8eb08f93" providerId="AD" clId="Web-{8AD3F6DE-8B13-5249-AB18-4F6F401B9547}" dt="2020-05-10T23:53:15.746" v="1259"/>
          <ac:spMkLst>
            <pc:docMk/>
            <pc:sldMk cId="109857222" sldId="256"/>
            <ac:spMk id="17" creationId="{08C9B587-E65E-4B52-B37C-ABEBB6E87928}"/>
          </ac:spMkLst>
        </pc:spChg>
        <pc:picChg chg="add del mod">
          <ac:chgData name="Princess Allotey" userId="S::princess.allotey@centre.edu::9097aabd-81bf-47fc-a86d-327e8eb08f93" providerId="AD" clId="Web-{8AD3F6DE-8B13-5249-AB18-4F6F401B9547}" dt="2020-05-10T23:52:03.668" v="1254"/>
          <ac:picMkLst>
            <pc:docMk/>
            <pc:sldMk cId="109857222" sldId="256"/>
            <ac:picMk id="4" creationId="{07B4BA63-1E56-4C53-A039-5A95270CE94C}"/>
          </ac:picMkLst>
        </pc:picChg>
        <pc:picChg chg="add mod ord">
          <ac:chgData name="Princess Allotey" userId="S::princess.allotey@centre.edu::9097aabd-81bf-47fc-a86d-327e8eb08f93" providerId="AD" clId="Web-{8AD3F6DE-8B13-5249-AB18-4F6F401B9547}" dt="2020-05-10T23:53:15.762" v="1260"/>
          <ac:picMkLst>
            <pc:docMk/>
            <pc:sldMk cId="109857222" sldId="256"/>
            <ac:picMk id="6" creationId="{31A6683F-C6E5-4E41-BB21-A7AC1F29E0BB}"/>
          </ac:picMkLst>
        </pc:picChg>
      </pc:sldChg>
      <pc:sldChg chg="modSp">
        <pc:chgData name="Princess Allotey" userId="S::princess.allotey@centre.edu::9097aabd-81bf-47fc-a86d-327e8eb08f93" providerId="AD" clId="Web-{8AD3F6DE-8B13-5249-AB18-4F6F401B9547}" dt="2020-05-10T23:09:28.140" v="486" actId="20577"/>
        <pc:sldMkLst>
          <pc:docMk/>
          <pc:sldMk cId="3065017040" sldId="257"/>
        </pc:sldMkLst>
        <pc:spChg chg="mod">
          <ac:chgData name="Princess Allotey" userId="S::princess.allotey@centre.edu::9097aabd-81bf-47fc-a86d-327e8eb08f93" providerId="AD" clId="Web-{8AD3F6DE-8B13-5249-AB18-4F6F401B9547}" dt="2020-05-10T22:53:45.260" v="39" actId="20577"/>
          <ac:spMkLst>
            <pc:docMk/>
            <pc:sldMk cId="3065017040" sldId="257"/>
            <ac:spMk id="2" creationId="{8B2F44C3-491B-48D8-A82A-26DB0DB34045}"/>
          </ac:spMkLst>
        </pc:spChg>
        <pc:spChg chg="mod">
          <ac:chgData name="Princess Allotey" userId="S::princess.allotey@centre.edu::9097aabd-81bf-47fc-a86d-327e8eb08f93" providerId="AD" clId="Web-{8AD3F6DE-8B13-5249-AB18-4F6F401B9547}" dt="2020-05-10T23:09:28.140" v="486" actId="20577"/>
          <ac:spMkLst>
            <pc:docMk/>
            <pc:sldMk cId="3065017040" sldId="257"/>
            <ac:spMk id="3" creationId="{E4C59A41-5BEE-403C-AD0F-89BACD6733F9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0T23:10:26.187" v="587" actId="20577"/>
        <pc:sldMkLst>
          <pc:docMk/>
          <pc:sldMk cId="1941582639" sldId="258"/>
        </pc:sldMkLst>
        <pc:spChg chg="mod">
          <ac:chgData name="Princess Allotey" userId="S::princess.allotey@centre.edu::9097aabd-81bf-47fc-a86d-327e8eb08f93" providerId="AD" clId="Web-{8AD3F6DE-8B13-5249-AB18-4F6F401B9547}" dt="2020-05-10T22:59:19.856" v="219" actId="20577"/>
          <ac:spMkLst>
            <pc:docMk/>
            <pc:sldMk cId="1941582639" sldId="258"/>
            <ac:spMk id="2" creationId="{FEA02AEA-4409-4E1F-B0E6-B52DB39C2E5E}"/>
          </ac:spMkLst>
        </pc:spChg>
        <pc:spChg chg="mod">
          <ac:chgData name="Princess Allotey" userId="S::princess.allotey@centre.edu::9097aabd-81bf-47fc-a86d-327e8eb08f93" providerId="AD" clId="Web-{8AD3F6DE-8B13-5249-AB18-4F6F401B9547}" dt="2020-05-10T23:10:26.187" v="587" actId="20577"/>
          <ac:spMkLst>
            <pc:docMk/>
            <pc:sldMk cId="1941582639" sldId="258"/>
            <ac:spMk id="3" creationId="{F6E7F516-D120-4DA4-91C7-1F3302896C6E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1T00:39:40.168" v="1482" actId="20577"/>
        <pc:sldMkLst>
          <pc:docMk/>
          <pc:sldMk cId="2228976533" sldId="259"/>
        </pc:sldMkLst>
        <pc:spChg chg="mod">
          <ac:chgData name="Princess Allotey" userId="S::princess.allotey@centre.edu::9097aabd-81bf-47fc-a86d-327e8eb08f93" providerId="AD" clId="Web-{8AD3F6DE-8B13-5249-AB18-4F6F401B9547}" dt="2020-05-10T22:59:19.824" v="217" actId="20577"/>
          <ac:spMkLst>
            <pc:docMk/>
            <pc:sldMk cId="2228976533" sldId="259"/>
            <ac:spMk id="2" creationId="{2B9E5DFF-9533-477D-9928-9C51490F55A7}"/>
          </ac:spMkLst>
        </pc:spChg>
        <pc:spChg chg="mod">
          <ac:chgData name="Princess Allotey" userId="S::princess.allotey@centre.edu::9097aabd-81bf-47fc-a86d-327e8eb08f93" providerId="AD" clId="Web-{8AD3F6DE-8B13-5249-AB18-4F6F401B9547}" dt="2020-05-11T00:39:40.168" v="1482" actId="20577"/>
          <ac:spMkLst>
            <pc:docMk/>
            <pc:sldMk cId="2228976533" sldId="259"/>
            <ac:spMk id="3" creationId="{141B6ABC-BD12-4710-A9DD-275FF928F3CA}"/>
          </ac:spMkLst>
        </pc:spChg>
      </pc:sldChg>
      <pc:sldChg chg="addSp modSp new">
        <pc:chgData name="Princess Allotey" userId="S::princess.allotey@centre.edu::9097aabd-81bf-47fc-a86d-327e8eb08f93" providerId="AD" clId="Web-{8AD3F6DE-8B13-5249-AB18-4F6F401B9547}" dt="2020-05-10T23:36:47.273" v="1147" actId="1076"/>
        <pc:sldMkLst>
          <pc:docMk/>
          <pc:sldMk cId="285372042" sldId="260"/>
        </pc:sldMkLst>
        <pc:spChg chg="mod">
          <ac:chgData name="Princess Allotey" userId="S::princess.allotey@centre.edu::9097aabd-81bf-47fc-a86d-327e8eb08f93" providerId="AD" clId="Web-{8AD3F6DE-8B13-5249-AB18-4F6F401B9547}" dt="2020-05-10T23:14:57.017" v="723" actId="20577"/>
          <ac:spMkLst>
            <pc:docMk/>
            <pc:sldMk cId="285372042" sldId="260"/>
            <ac:spMk id="2" creationId="{A3A78491-EE81-4A63-9BEF-5B1B162B5829}"/>
          </ac:spMkLst>
        </pc:spChg>
        <pc:spChg chg="mod">
          <ac:chgData name="Princess Allotey" userId="S::princess.allotey@centre.edu::9097aabd-81bf-47fc-a86d-327e8eb08f93" providerId="AD" clId="Web-{8AD3F6DE-8B13-5249-AB18-4F6F401B9547}" dt="2020-05-10T23:14:08.532" v="699" actId="20577"/>
          <ac:spMkLst>
            <pc:docMk/>
            <pc:sldMk cId="285372042" sldId="260"/>
            <ac:spMk id="3" creationId="{0BA4EB9A-3212-4176-B411-519AD3A0A084}"/>
          </ac:spMkLst>
        </pc:spChg>
        <pc:spChg chg="add mod">
          <ac:chgData name="Princess Allotey" userId="S::princess.allotey@centre.edu::9097aabd-81bf-47fc-a86d-327e8eb08f93" providerId="AD" clId="Web-{8AD3F6DE-8B13-5249-AB18-4F6F401B9547}" dt="2020-05-10T23:36:47.273" v="1147" actId="1076"/>
          <ac:spMkLst>
            <pc:docMk/>
            <pc:sldMk cId="285372042" sldId="260"/>
            <ac:spMk id="4" creationId="{0ADB3712-ADFD-493D-A611-ED83FCBEA7EB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0T22:59:20.653" v="225" actId="20577"/>
        <pc:sldMkLst>
          <pc:docMk/>
          <pc:sldMk cId="642173022" sldId="261"/>
        </pc:sldMkLst>
        <pc:spChg chg="mod">
          <ac:chgData name="Princess Allotey" userId="S::princess.allotey@centre.edu::9097aabd-81bf-47fc-a86d-327e8eb08f93" providerId="AD" clId="Web-{8AD3F6DE-8B13-5249-AB18-4F6F401B9547}" dt="2020-05-10T22:59:20.653" v="225" actId="20577"/>
          <ac:spMkLst>
            <pc:docMk/>
            <pc:sldMk cId="642173022" sldId="261"/>
            <ac:spMk id="2" creationId="{5EE3AB6B-A90E-4824-A3AA-ADE359F39883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0T22:59:37.075" v="252" actId="20577"/>
        <pc:sldMkLst>
          <pc:docMk/>
          <pc:sldMk cId="2453943062" sldId="262"/>
        </pc:sldMkLst>
        <pc:spChg chg="mod">
          <ac:chgData name="Princess Allotey" userId="S::princess.allotey@centre.edu::9097aabd-81bf-47fc-a86d-327e8eb08f93" providerId="AD" clId="Web-{8AD3F6DE-8B13-5249-AB18-4F6F401B9547}" dt="2020-05-10T22:59:37.075" v="252" actId="20577"/>
          <ac:spMkLst>
            <pc:docMk/>
            <pc:sldMk cId="2453943062" sldId="262"/>
            <ac:spMk id="2" creationId="{35FDBB0F-93FD-497F-91B9-51B6FD2359F3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0T23:12:00.422" v="617" actId="20577"/>
        <pc:sldMkLst>
          <pc:docMk/>
          <pc:sldMk cId="452452291" sldId="263"/>
        </pc:sldMkLst>
        <pc:spChg chg="mod">
          <ac:chgData name="Princess Allotey" userId="S::princess.allotey@centre.edu::9097aabd-81bf-47fc-a86d-327e8eb08f93" providerId="AD" clId="Web-{8AD3F6DE-8B13-5249-AB18-4F6F401B9547}" dt="2020-05-10T23:11:40.125" v="610" actId="20577"/>
          <ac:spMkLst>
            <pc:docMk/>
            <pc:sldMk cId="452452291" sldId="263"/>
            <ac:spMk id="2" creationId="{237C5532-8FFC-4253-99B0-1C37473F0331}"/>
          </ac:spMkLst>
        </pc:spChg>
        <pc:spChg chg="mod">
          <ac:chgData name="Princess Allotey" userId="S::princess.allotey@centre.edu::9097aabd-81bf-47fc-a86d-327e8eb08f93" providerId="AD" clId="Web-{8AD3F6DE-8B13-5249-AB18-4F6F401B9547}" dt="2020-05-10T23:12:00.422" v="617" actId="20577"/>
          <ac:spMkLst>
            <pc:docMk/>
            <pc:sldMk cId="452452291" sldId="263"/>
            <ac:spMk id="3" creationId="{A567B136-5018-4957-92C1-921B5BD0FB72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0T23:22:23.675" v="1014" actId="20577"/>
        <pc:sldMkLst>
          <pc:docMk/>
          <pc:sldMk cId="867798702" sldId="264"/>
        </pc:sldMkLst>
        <pc:spChg chg="mod">
          <ac:chgData name="Princess Allotey" userId="S::princess.allotey@centre.edu::9097aabd-81bf-47fc-a86d-327e8eb08f93" providerId="AD" clId="Web-{8AD3F6DE-8B13-5249-AB18-4F6F401B9547}" dt="2020-05-10T23:18:49.471" v="860" actId="20577"/>
          <ac:spMkLst>
            <pc:docMk/>
            <pc:sldMk cId="867798702" sldId="264"/>
            <ac:spMk id="2" creationId="{22028297-6069-4D3E-9964-6182EE199184}"/>
          </ac:spMkLst>
        </pc:spChg>
        <pc:spChg chg="mod">
          <ac:chgData name="Princess Allotey" userId="S::princess.allotey@centre.edu::9097aabd-81bf-47fc-a86d-327e8eb08f93" providerId="AD" clId="Web-{8AD3F6DE-8B13-5249-AB18-4F6F401B9547}" dt="2020-05-10T23:22:23.675" v="1014" actId="20577"/>
          <ac:spMkLst>
            <pc:docMk/>
            <pc:sldMk cId="867798702" sldId="264"/>
            <ac:spMk id="3" creationId="{6BACE710-C0D6-427E-8B7B-A7AA3F65F6C4}"/>
          </ac:spMkLst>
        </pc:spChg>
      </pc:sldChg>
      <pc:sldChg chg="addSp delSp modSp new">
        <pc:chgData name="Princess Allotey" userId="S::princess.allotey@centre.edu::9097aabd-81bf-47fc-a86d-327e8eb08f93" providerId="AD" clId="Web-{8AD3F6DE-8B13-5249-AB18-4F6F401B9547}" dt="2020-05-10T23:43:39.837" v="1196" actId="20577"/>
        <pc:sldMkLst>
          <pc:docMk/>
          <pc:sldMk cId="931366175" sldId="265"/>
        </pc:sldMkLst>
        <pc:spChg chg="mod">
          <ac:chgData name="Princess Allotey" userId="S::princess.allotey@centre.edu::9097aabd-81bf-47fc-a86d-327e8eb08f93" providerId="AD" clId="Web-{8AD3F6DE-8B13-5249-AB18-4F6F401B9547}" dt="2020-05-10T23:43:39.837" v="1196" actId="20577"/>
          <ac:spMkLst>
            <pc:docMk/>
            <pc:sldMk cId="931366175" sldId="265"/>
            <ac:spMk id="2" creationId="{18AB20ED-891F-4F72-A93E-5DBA8DDAFC59}"/>
          </ac:spMkLst>
        </pc:spChg>
        <pc:spChg chg="add del mod">
          <ac:chgData name="Princess Allotey" userId="S::princess.allotey@centre.edu::9097aabd-81bf-47fc-a86d-327e8eb08f93" providerId="AD" clId="Web-{8AD3F6DE-8B13-5249-AB18-4F6F401B9547}" dt="2020-05-10T23:26:10.489" v="1082"/>
          <ac:spMkLst>
            <pc:docMk/>
            <pc:sldMk cId="931366175" sldId="265"/>
            <ac:spMk id="3" creationId="{DD51A467-4749-4772-8130-6872B8864F28}"/>
          </ac:spMkLst>
        </pc:spChg>
        <pc:picChg chg="add del mod ord">
          <ac:chgData name="Princess Allotey" userId="S::princess.allotey@centre.edu::9097aabd-81bf-47fc-a86d-327e8eb08f93" providerId="AD" clId="Web-{8AD3F6DE-8B13-5249-AB18-4F6F401B9547}" dt="2020-05-10T23:26:06.067" v="1081"/>
          <ac:picMkLst>
            <pc:docMk/>
            <pc:sldMk cId="931366175" sldId="265"/>
            <ac:picMk id="4" creationId="{EE861725-9247-40EE-A9C6-BB8092AA2B7F}"/>
          </ac:picMkLst>
        </pc:picChg>
        <pc:picChg chg="add del mod">
          <ac:chgData name="Princess Allotey" userId="S::princess.allotey@centre.edu::9097aabd-81bf-47fc-a86d-327e8eb08f93" providerId="AD" clId="Web-{8AD3F6DE-8B13-5249-AB18-4F6F401B9547}" dt="2020-05-10T23:27:17.333" v="1090"/>
          <ac:picMkLst>
            <pc:docMk/>
            <pc:sldMk cId="931366175" sldId="265"/>
            <ac:picMk id="6" creationId="{5DD380FA-94EE-4E71-8BBB-F60A729E7BEF}"/>
          </ac:picMkLst>
        </pc:picChg>
        <pc:picChg chg="add mod">
          <ac:chgData name="Princess Allotey" userId="S::princess.allotey@centre.edu::9097aabd-81bf-47fc-a86d-327e8eb08f93" providerId="AD" clId="Web-{8AD3F6DE-8B13-5249-AB18-4F6F401B9547}" dt="2020-05-10T23:28:15.302" v="1096" actId="1076"/>
          <ac:picMkLst>
            <pc:docMk/>
            <pc:sldMk cId="931366175" sldId="265"/>
            <ac:picMk id="8" creationId="{98A1D93C-E343-49B6-8A98-6517A6505710}"/>
          </ac:picMkLst>
        </pc:picChg>
      </pc:sldChg>
      <pc:sldChg chg="addSp modSp new mod setBg">
        <pc:chgData name="Princess Allotey" userId="S::princess.allotey@centre.edu::9097aabd-81bf-47fc-a86d-327e8eb08f93" providerId="AD" clId="Web-{8AD3F6DE-8B13-5249-AB18-4F6F401B9547}" dt="2020-05-10T23:35:45.351" v="1099"/>
        <pc:sldMkLst>
          <pc:docMk/>
          <pc:sldMk cId="2187282557" sldId="266"/>
        </pc:sldMkLst>
        <pc:picChg chg="add mod">
          <ac:chgData name="Princess Allotey" userId="S::princess.allotey@centre.edu::9097aabd-81bf-47fc-a86d-327e8eb08f93" providerId="AD" clId="Web-{8AD3F6DE-8B13-5249-AB18-4F6F401B9547}" dt="2020-05-10T23:35:45.351" v="1099"/>
          <ac:picMkLst>
            <pc:docMk/>
            <pc:sldMk cId="2187282557" sldId="266"/>
            <ac:picMk id="2" creationId="{08A0A7BD-8A22-42B8-9B47-3B50B7F826E1}"/>
          </ac:picMkLst>
        </pc:picChg>
      </pc:sldChg>
      <pc:sldChg chg="addSp modSp new mod setBg">
        <pc:chgData name="Princess Allotey" userId="S::princess.allotey@centre.edu::9097aabd-81bf-47fc-a86d-327e8eb08f93" providerId="AD" clId="Web-{8AD3F6DE-8B13-5249-AB18-4F6F401B9547}" dt="2020-05-10T23:40:16.336" v="1163" actId="1076"/>
        <pc:sldMkLst>
          <pc:docMk/>
          <pc:sldMk cId="3404840" sldId="267"/>
        </pc:sldMkLst>
        <pc:picChg chg="add mod">
          <ac:chgData name="Princess Allotey" userId="S::princess.allotey@centre.edu::9097aabd-81bf-47fc-a86d-327e8eb08f93" providerId="AD" clId="Web-{8AD3F6DE-8B13-5249-AB18-4F6F401B9547}" dt="2020-05-10T23:40:16.336" v="1163" actId="1076"/>
          <ac:picMkLst>
            <pc:docMk/>
            <pc:sldMk cId="3404840" sldId="267"/>
            <ac:picMk id="2" creationId="{A369BD17-334D-4109-B383-2825C67BC50F}"/>
          </ac:picMkLst>
        </pc:picChg>
      </pc:sldChg>
      <pc:sldChg chg="addSp delSp modSp new">
        <pc:chgData name="Princess Allotey" userId="S::princess.allotey@centre.edu::9097aabd-81bf-47fc-a86d-327e8eb08f93" providerId="AD" clId="Web-{8AD3F6DE-8B13-5249-AB18-4F6F401B9547}" dt="2020-05-10T23:49:44.027" v="1240" actId="14100"/>
        <pc:sldMkLst>
          <pc:docMk/>
          <pc:sldMk cId="792077801" sldId="268"/>
        </pc:sldMkLst>
        <pc:spChg chg="mod">
          <ac:chgData name="Princess Allotey" userId="S::princess.allotey@centre.edu::9097aabd-81bf-47fc-a86d-327e8eb08f93" providerId="AD" clId="Web-{8AD3F6DE-8B13-5249-AB18-4F6F401B9547}" dt="2020-05-10T23:49:33.308" v="1238" actId="14100"/>
          <ac:spMkLst>
            <pc:docMk/>
            <pc:sldMk cId="792077801" sldId="268"/>
            <ac:spMk id="2" creationId="{443DCA62-60DB-401A-AD30-2E77021ADFDC}"/>
          </ac:spMkLst>
        </pc:spChg>
        <pc:spChg chg="del">
          <ac:chgData name="Princess Allotey" userId="S::princess.allotey@centre.edu::9097aabd-81bf-47fc-a86d-327e8eb08f93" providerId="AD" clId="Web-{8AD3F6DE-8B13-5249-AB18-4F6F401B9547}" dt="2020-05-10T23:49:22.386" v="1231"/>
          <ac:spMkLst>
            <pc:docMk/>
            <pc:sldMk cId="792077801" sldId="268"/>
            <ac:spMk id="3" creationId="{976B20B9-6EA6-4E84-9531-8BF61AA7C97F}"/>
          </ac:spMkLst>
        </pc:spChg>
        <pc:picChg chg="add mod ord">
          <ac:chgData name="Princess Allotey" userId="S::princess.allotey@centre.edu::9097aabd-81bf-47fc-a86d-327e8eb08f93" providerId="AD" clId="Web-{8AD3F6DE-8B13-5249-AB18-4F6F401B9547}" dt="2020-05-10T23:49:44.027" v="1240" actId="14100"/>
          <ac:picMkLst>
            <pc:docMk/>
            <pc:sldMk cId="792077801" sldId="268"/>
            <ac:picMk id="4" creationId="{FE90E5E0-D6A9-4A22-8C38-2A6B3699D63B}"/>
          </ac:picMkLst>
        </pc:picChg>
      </pc:sldChg>
      <pc:sldChg chg="addSp delSp modSp add replId">
        <pc:chgData name="Princess Allotey" userId="S::princess.allotey@centre.edu::9097aabd-81bf-47fc-a86d-327e8eb08f93" providerId="AD" clId="Web-{8AD3F6DE-8B13-5249-AB18-4F6F401B9547}" dt="2020-05-10T23:51:11.699" v="1251" actId="14100"/>
        <pc:sldMkLst>
          <pc:docMk/>
          <pc:sldMk cId="3007218778" sldId="269"/>
        </pc:sldMkLst>
        <pc:spChg chg="mod">
          <ac:chgData name="Princess Allotey" userId="S::princess.allotey@centre.edu::9097aabd-81bf-47fc-a86d-327e8eb08f93" providerId="AD" clId="Web-{8AD3F6DE-8B13-5249-AB18-4F6F401B9547}" dt="2020-05-10T23:51:04.105" v="1247" actId="20577"/>
          <ac:spMkLst>
            <pc:docMk/>
            <pc:sldMk cId="3007218778" sldId="269"/>
            <ac:spMk id="2" creationId="{443DCA62-60DB-401A-AD30-2E77021ADFDC}"/>
          </ac:spMkLst>
        </pc:spChg>
        <pc:spChg chg="add del mod">
          <ac:chgData name="Princess Allotey" userId="S::princess.allotey@centre.edu::9097aabd-81bf-47fc-a86d-327e8eb08f93" providerId="AD" clId="Web-{8AD3F6DE-8B13-5249-AB18-4F6F401B9547}" dt="2020-05-10T23:51:05.449" v="1249"/>
          <ac:spMkLst>
            <pc:docMk/>
            <pc:sldMk cId="3007218778" sldId="269"/>
            <ac:spMk id="5" creationId="{0CBDE594-0ABB-4E67-97F8-21844CEB7611}"/>
          </ac:spMkLst>
        </pc:spChg>
        <pc:picChg chg="del">
          <ac:chgData name="Princess Allotey" userId="S::princess.allotey@centre.edu::9097aabd-81bf-47fc-a86d-327e8eb08f93" providerId="AD" clId="Web-{8AD3F6DE-8B13-5249-AB18-4F6F401B9547}" dt="2020-05-10T23:50:20.417" v="1242"/>
          <ac:picMkLst>
            <pc:docMk/>
            <pc:sldMk cId="3007218778" sldId="269"/>
            <ac:picMk id="4" creationId="{FE90E5E0-D6A9-4A22-8C38-2A6B3699D63B}"/>
          </ac:picMkLst>
        </pc:picChg>
        <pc:picChg chg="add mod ord">
          <ac:chgData name="Princess Allotey" userId="S::princess.allotey@centre.edu::9097aabd-81bf-47fc-a86d-327e8eb08f93" providerId="AD" clId="Web-{8AD3F6DE-8B13-5249-AB18-4F6F401B9547}" dt="2020-05-10T23:51:11.699" v="1251" actId="14100"/>
          <ac:picMkLst>
            <pc:docMk/>
            <pc:sldMk cId="3007218778" sldId="269"/>
            <ac:picMk id="6" creationId="{6436D5EF-F01D-4D08-A879-10545DF87FE9}"/>
          </ac:picMkLst>
        </pc:picChg>
      </pc:sldChg>
      <pc:sldChg chg="modSp new">
        <pc:chgData name="Princess Allotey" userId="S::princess.allotey@centre.edu::9097aabd-81bf-47fc-a86d-327e8eb08f93" providerId="AD" clId="Web-{8AD3F6DE-8B13-5249-AB18-4F6F401B9547}" dt="2020-05-11T00:32:30.009" v="1324" actId="20577"/>
        <pc:sldMkLst>
          <pc:docMk/>
          <pc:sldMk cId="2377275304" sldId="270"/>
        </pc:sldMkLst>
        <pc:spChg chg="mod">
          <ac:chgData name="Princess Allotey" userId="S::princess.allotey@centre.edu::9097aabd-81bf-47fc-a86d-327e8eb08f93" providerId="AD" clId="Web-{8AD3F6DE-8B13-5249-AB18-4F6F401B9547}" dt="2020-05-11T00:32:30.009" v="1324" actId="20577"/>
          <ac:spMkLst>
            <pc:docMk/>
            <pc:sldMk cId="2377275304" sldId="270"/>
            <ac:spMk id="2" creationId="{933294C0-FE89-4B77-9CE0-18CBA03ACDA5}"/>
          </ac:spMkLst>
        </pc:spChg>
      </pc:sldChg>
      <pc:sldChg chg="new del">
        <pc:chgData name="Princess Allotey" userId="S::princess.allotey@centre.edu::9097aabd-81bf-47fc-a86d-327e8eb08f93" providerId="AD" clId="Web-{8AD3F6DE-8B13-5249-AB18-4F6F401B9547}" dt="2020-05-11T00:31:58.587" v="1300"/>
        <pc:sldMkLst>
          <pc:docMk/>
          <pc:sldMk cId="2591480176" sldId="270"/>
        </pc:sldMkLst>
      </pc:sldChg>
      <pc:sldChg chg="modSp new">
        <pc:chgData name="Princess Allotey" userId="S::princess.allotey@centre.edu::9097aabd-81bf-47fc-a86d-327e8eb08f93" providerId="AD" clId="Web-{8AD3F6DE-8B13-5249-AB18-4F6F401B9547}" dt="2020-05-11T00:33:04.259" v="1343" actId="20577"/>
        <pc:sldMkLst>
          <pc:docMk/>
          <pc:sldMk cId="2866577570" sldId="271"/>
        </pc:sldMkLst>
        <pc:spChg chg="mod">
          <ac:chgData name="Princess Allotey" userId="S::princess.allotey@centre.edu::9097aabd-81bf-47fc-a86d-327e8eb08f93" providerId="AD" clId="Web-{8AD3F6DE-8B13-5249-AB18-4F6F401B9547}" dt="2020-05-11T00:33:04.259" v="1343" actId="20577"/>
          <ac:spMkLst>
            <pc:docMk/>
            <pc:sldMk cId="2866577570" sldId="271"/>
            <ac:spMk id="2" creationId="{EFBAA744-9BB3-4239-A7AD-2754A6C738E9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1T00:33:29.775" v="1359" actId="20577"/>
        <pc:sldMkLst>
          <pc:docMk/>
          <pc:sldMk cId="2532315456" sldId="272"/>
        </pc:sldMkLst>
        <pc:spChg chg="mod">
          <ac:chgData name="Princess Allotey" userId="S::princess.allotey@centre.edu::9097aabd-81bf-47fc-a86d-327e8eb08f93" providerId="AD" clId="Web-{8AD3F6DE-8B13-5249-AB18-4F6F401B9547}" dt="2020-05-11T00:33:29.775" v="1359" actId="20577"/>
          <ac:spMkLst>
            <pc:docMk/>
            <pc:sldMk cId="2532315456" sldId="272"/>
            <ac:spMk id="2" creationId="{69CEDF47-7EF3-4644-A4AB-24EC92F764AA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1T00:34:06.541" v="1392" actId="20577"/>
        <pc:sldMkLst>
          <pc:docMk/>
          <pc:sldMk cId="2625000647" sldId="273"/>
        </pc:sldMkLst>
        <pc:spChg chg="mod">
          <ac:chgData name="Princess Allotey" userId="S::princess.allotey@centre.edu::9097aabd-81bf-47fc-a86d-327e8eb08f93" providerId="AD" clId="Web-{8AD3F6DE-8B13-5249-AB18-4F6F401B9547}" dt="2020-05-11T00:34:06.541" v="1392" actId="20577"/>
          <ac:spMkLst>
            <pc:docMk/>
            <pc:sldMk cId="2625000647" sldId="273"/>
            <ac:spMk id="2" creationId="{D795711D-85CF-4283-8ACC-BBEADCB27E47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1T00:34:27.697" v="1400" actId="20577"/>
        <pc:sldMkLst>
          <pc:docMk/>
          <pc:sldMk cId="276269317" sldId="274"/>
        </pc:sldMkLst>
        <pc:spChg chg="mod">
          <ac:chgData name="Princess Allotey" userId="S::princess.allotey@centre.edu::9097aabd-81bf-47fc-a86d-327e8eb08f93" providerId="AD" clId="Web-{8AD3F6DE-8B13-5249-AB18-4F6F401B9547}" dt="2020-05-11T00:34:27.697" v="1400" actId="20577"/>
          <ac:spMkLst>
            <pc:docMk/>
            <pc:sldMk cId="276269317" sldId="274"/>
            <ac:spMk id="2" creationId="{52304C9C-FB77-4FBA-BF30-BCEECD1C9440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1T00:36:53.213" v="1448" actId="20577"/>
        <pc:sldMkLst>
          <pc:docMk/>
          <pc:sldMk cId="1454811977" sldId="275"/>
        </pc:sldMkLst>
        <pc:spChg chg="mod">
          <ac:chgData name="Princess Allotey" userId="S::princess.allotey@centre.edu::9097aabd-81bf-47fc-a86d-327e8eb08f93" providerId="AD" clId="Web-{8AD3F6DE-8B13-5249-AB18-4F6F401B9547}" dt="2020-05-11T00:36:29.494" v="1440" actId="20577"/>
          <ac:spMkLst>
            <pc:docMk/>
            <pc:sldMk cId="1454811977" sldId="275"/>
            <ac:spMk id="2" creationId="{713AB81E-0210-4267-BD34-642C02D014C7}"/>
          </ac:spMkLst>
        </pc:spChg>
        <pc:spChg chg="mod">
          <ac:chgData name="Princess Allotey" userId="S::princess.allotey@centre.edu::9097aabd-81bf-47fc-a86d-327e8eb08f93" providerId="AD" clId="Web-{8AD3F6DE-8B13-5249-AB18-4F6F401B9547}" dt="2020-05-11T00:36:53.213" v="1448" actId="20577"/>
          <ac:spMkLst>
            <pc:docMk/>
            <pc:sldMk cId="1454811977" sldId="275"/>
            <ac:spMk id="3" creationId="{6FEE7D8B-D227-42E2-BB3A-EE702250407F}"/>
          </ac:spMkLst>
        </pc:spChg>
      </pc:sldChg>
      <pc:sldChg chg="modSp new">
        <pc:chgData name="Princess Allotey" userId="S::princess.allotey@centre.edu::9097aabd-81bf-47fc-a86d-327e8eb08f93" providerId="AD" clId="Web-{8AD3F6DE-8B13-5249-AB18-4F6F401B9547}" dt="2020-05-11T00:37:32.433" v="1454" actId="20577"/>
        <pc:sldMkLst>
          <pc:docMk/>
          <pc:sldMk cId="3645364664" sldId="276"/>
        </pc:sldMkLst>
        <pc:spChg chg="mod">
          <ac:chgData name="Princess Allotey" userId="S::princess.allotey@centre.edu::9097aabd-81bf-47fc-a86d-327e8eb08f93" providerId="AD" clId="Web-{8AD3F6DE-8B13-5249-AB18-4F6F401B9547}" dt="2020-05-11T00:37:32.433" v="1454" actId="20577"/>
          <ac:spMkLst>
            <pc:docMk/>
            <pc:sldMk cId="3645364664" sldId="276"/>
            <ac:spMk id="2" creationId="{E1D2B8D7-98C3-4CC1-BB83-A220E7F80E3B}"/>
          </ac:spMkLst>
        </pc:spChg>
      </pc:sldChg>
    </pc:docChg>
  </pc:docChgLst>
  <pc:docChgLst>
    <pc:chgData name="Princess Allotey" userId="S::princess.allotey@centre.edu::9097aabd-81bf-47fc-a86d-327e8eb08f93" providerId="AD" clId="Web-{D9993EA5-1C26-4F07-8CB5-3E9759E82A89}"/>
    <pc:docChg chg="addSld modSld">
      <pc:chgData name="Princess Allotey" userId="S::princess.allotey@centre.edu::9097aabd-81bf-47fc-a86d-327e8eb08f93" providerId="AD" clId="Web-{D9993EA5-1C26-4F07-8CB5-3E9759E82A89}" dt="2020-05-10T22:50:59.828" v="23"/>
      <pc:docMkLst>
        <pc:docMk/>
      </pc:docMkLst>
      <pc:sldChg chg="modSp">
        <pc:chgData name="Princess Allotey" userId="S::princess.allotey@centre.edu::9097aabd-81bf-47fc-a86d-327e8eb08f93" providerId="AD" clId="Web-{D9993EA5-1C26-4F07-8CB5-3E9759E82A89}" dt="2020-05-10T22:49:42.797" v="21" actId="20577"/>
        <pc:sldMkLst>
          <pc:docMk/>
          <pc:sldMk cId="109857222" sldId="256"/>
        </pc:sldMkLst>
        <pc:spChg chg="mod">
          <ac:chgData name="Princess Allotey" userId="S::princess.allotey@centre.edu::9097aabd-81bf-47fc-a86d-327e8eb08f93" providerId="AD" clId="Web-{D9993EA5-1C26-4F07-8CB5-3E9759E82A89}" dt="2020-05-10T22:49:39.860" v="17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Princess Allotey" userId="S::princess.allotey@centre.edu::9097aabd-81bf-47fc-a86d-327e8eb08f93" providerId="AD" clId="Web-{D9993EA5-1C26-4F07-8CB5-3E9759E82A89}" dt="2020-05-10T22:49:42.797" v="21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new">
        <pc:chgData name="Princess Allotey" userId="S::princess.allotey@centre.edu::9097aabd-81bf-47fc-a86d-327e8eb08f93" providerId="AD" clId="Web-{D9993EA5-1C26-4F07-8CB5-3E9759E82A89}" dt="2020-05-10T22:50:59.828" v="23"/>
        <pc:sldMkLst>
          <pc:docMk/>
          <pc:sldMk cId="3065017040" sldId="257"/>
        </pc:sldMkLst>
      </pc:sldChg>
    </pc:docChg>
  </pc:docChgLst>
  <pc:docChgLst>
    <pc:chgData name="Princess Allotey" userId="9097aabd-81bf-47fc-a86d-327e8eb08f93" providerId="ADAL" clId="{4B82A49F-8CC6-4E23-9927-DD41C8A6BAAB}"/>
    <pc:docChg chg="undo custSel addSld delSld modSld sldOrd">
      <pc:chgData name="Princess Allotey" userId="9097aabd-81bf-47fc-a86d-327e8eb08f93" providerId="ADAL" clId="{4B82A49F-8CC6-4E23-9927-DD41C8A6BAAB}" dt="2020-05-11T16:57:07.757" v="1131"/>
      <pc:docMkLst>
        <pc:docMk/>
      </pc:docMkLst>
      <pc:sldChg chg="modSp mod ord">
        <pc:chgData name="Princess Allotey" userId="9097aabd-81bf-47fc-a86d-327e8eb08f93" providerId="ADAL" clId="{4B82A49F-8CC6-4E23-9927-DD41C8A6BAAB}" dt="2020-05-11T16:57:07.757" v="1131"/>
        <pc:sldMkLst>
          <pc:docMk/>
          <pc:sldMk cId="2228976533" sldId="259"/>
        </pc:sldMkLst>
        <pc:spChg chg="mod">
          <ac:chgData name="Princess Allotey" userId="9097aabd-81bf-47fc-a86d-327e8eb08f93" providerId="ADAL" clId="{4B82A49F-8CC6-4E23-9927-DD41C8A6BAAB}" dt="2020-05-11T16:27:49.842" v="874" actId="113"/>
          <ac:spMkLst>
            <pc:docMk/>
            <pc:sldMk cId="2228976533" sldId="259"/>
            <ac:spMk id="3" creationId="{141B6ABC-BD12-4710-A9DD-275FF928F3CA}"/>
          </ac:spMkLst>
        </pc:spChg>
      </pc:sldChg>
      <pc:sldChg chg="modSp mod">
        <pc:chgData name="Princess Allotey" userId="9097aabd-81bf-47fc-a86d-327e8eb08f93" providerId="ADAL" clId="{4B82A49F-8CC6-4E23-9927-DD41C8A6BAAB}" dt="2020-05-11T16:56:32.986" v="1129" actId="1076"/>
        <pc:sldMkLst>
          <pc:docMk/>
          <pc:sldMk cId="285372042" sldId="260"/>
        </pc:sldMkLst>
        <pc:spChg chg="mod">
          <ac:chgData name="Princess Allotey" userId="9097aabd-81bf-47fc-a86d-327e8eb08f93" providerId="ADAL" clId="{4B82A49F-8CC6-4E23-9927-DD41C8A6BAAB}" dt="2020-05-11T16:56:32.986" v="1129" actId="1076"/>
          <ac:spMkLst>
            <pc:docMk/>
            <pc:sldMk cId="285372042" sldId="260"/>
            <ac:spMk id="3" creationId="{0BA4EB9A-3212-4176-B411-519AD3A0A084}"/>
          </ac:spMkLst>
        </pc:spChg>
      </pc:sldChg>
      <pc:sldChg chg="addSp modSp">
        <pc:chgData name="Princess Allotey" userId="9097aabd-81bf-47fc-a86d-327e8eb08f93" providerId="ADAL" clId="{4B82A49F-8CC6-4E23-9927-DD41C8A6BAAB}" dt="2020-05-11T16:47:31.493" v="1002" actId="1076"/>
        <pc:sldMkLst>
          <pc:docMk/>
          <pc:sldMk cId="642173022" sldId="261"/>
        </pc:sldMkLst>
        <pc:picChg chg="add mod">
          <ac:chgData name="Princess Allotey" userId="9097aabd-81bf-47fc-a86d-327e8eb08f93" providerId="ADAL" clId="{4B82A49F-8CC6-4E23-9927-DD41C8A6BAAB}" dt="2020-05-11T16:47:31.493" v="1002" actId="1076"/>
          <ac:picMkLst>
            <pc:docMk/>
            <pc:sldMk cId="642173022" sldId="261"/>
            <ac:picMk id="2050" creationId="{8D7DFF2E-B23A-4507-80E7-FA8D153CADBA}"/>
          </ac:picMkLst>
        </pc:picChg>
      </pc:sldChg>
      <pc:sldChg chg="modSp mod">
        <pc:chgData name="Princess Allotey" userId="9097aabd-81bf-47fc-a86d-327e8eb08f93" providerId="ADAL" clId="{4B82A49F-8CC6-4E23-9927-DD41C8A6BAAB}" dt="2020-05-11T16:35:48.227" v="994" actId="27636"/>
        <pc:sldMkLst>
          <pc:docMk/>
          <pc:sldMk cId="452452291" sldId="263"/>
        </pc:sldMkLst>
        <pc:spChg chg="mod">
          <ac:chgData name="Princess Allotey" userId="9097aabd-81bf-47fc-a86d-327e8eb08f93" providerId="ADAL" clId="{4B82A49F-8CC6-4E23-9927-DD41C8A6BAAB}" dt="2020-05-11T16:35:48.227" v="994" actId="27636"/>
          <ac:spMkLst>
            <pc:docMk/>
            <pc:sldMk cId="452452291" sldId="263"/>
            <ac:spMk id="3" creationId="{A567B136-5018-4957-92C1-921B5BD0FB72}"/>
          </ac:spMkLst>
        </pc:spChg>
      </pc:sldChg>
      <pc:sldChg chg="modSp mod">
        <pc:chgData name="Princess Allotey" userId="9097aabd-81bf-47fc-a86d-327e8eb08f93" providerId="ADAL" clId="{4B82A49F-8CC6-4E23-9927-DD41C8A6BAAB}" dt="2020-05-11T16:27:00.424" v="873" actId="20577"/>
        <pc:sldMkLst>
          <pc:docMk/>
          <pc:sldMk cId="931366175" sldId="265"/>
        </pc:sldMkLst>
        <pc:spChg chg="mod">
          <ac:chgData name="Princess Allotey" userId="9097aabd-81bf-47fc-a86d-327e8eb08f93" providerId="ADAL" clId="{4B82A49F-8CC6-4E23-9927-DD41C8A6BAAB}" dt="2020-05-11T16:27:00.424" v="873" actId="20577"/>
          <ac:spMkLst>
            <pc:docMk/>
            <pc:sldMk cId="931366175" sldId="265"/>
            <ac:spMk id="2" creationId="{18AB20ED-891F-4F72-A93E-5DBA8DDAFC59}"/>
          </ac:spMkLst>
        </pc:spChg>
      </pc:sldChg>
      <pc:sldChg chg="ord">
        <pc:chgData name="Princess Allotey" userId="9097aabd-81bf-47fc-a86d-327e8eb08f93" providerId="ADAL" clId="{4B82A49F-8CC6-4E23-9927-DD41C8A6BAAB}" dt="2020-05-11T16:14:22.943" v="819"/>
        <pc:sldMkLst>
          <pc:docMk/>
          <pc:sldMk cId="2187282557" sldId="266"/>
        </pc:sldMkLst>
      </pc:sldChg>
      <pc:sldChg chg="del">
        <pc:chgData name="Princess Allotey" userId="9097aabd-81bf-47fc-a86d-327e8eb08f93" providerId="ADAL" clId="{4B82A49F-8CC6-4E23-9927-DD41C8A6BAAB}" dt="2020-05-11T16:10:34.202" v="660" actId="47"/>
        <pc:sldMkLst>
          <pc:docMk/>
          <pc:sldMk cId="3404840" sldId="267"/>
        </pc:sldMkLst>
      </pc:sldChg>
      <pc:sldChg chg="modSp mod">
        <pc:chgData name="Princess Allotey" userId="9097aabd-81bf-47fc-a86d-327e8eb08f93" providerId="ADAL" clId="{4B82A49F-8CC6-4E23-9927-DD41C8A6BAAB}" dt="2020-05-11T16:18:10.853" v="872" actId="207"/>
        <pc:sldMkLst>
          <pc:docMk/>
          <pc:sldMk cId="792077801" sldId="268"/>
        </pc:sldMkLst>
        <pc:spChg chg="mod">
          <ac:chgData name="Princess Allotey" userId="9097aabd-81bf-47fc-a86d-327e8eb08f93" providerId="ADAL" clId="{4B82A49F-8CC6-4E23-9927-DD41C8A6BAAB}" dt="2020-05-11T16:18:10.853" v="872" actId="207"/>
          <ac:spMkLst>
            <pc:docMk/>
            <pc:sldMk cId="792077801" sldId="268"/>
            <ac:spMk id="2" creationId="{443DCA62-60DB-401A-AD30-2E77021ADFDC}"/>
          </ac:spMkLst>
        </pc:spChg>
      </pc:sldChg>
      <pc:sldChg chg="addSp modSp mod">
        <pc:chgData name="Princess Allotey" userId="9097aabd-81bf-47fc-a86d-327e8eb08f93" providerId="ADAL" clId="{4B82A49F-8CC6-4E23-9927-DD41C8A6BAAB}" dt="2020-05-11T16:12:26.538" v="741" actId="20577"/>
        <pc:sldMkLst>
          <pc:docMk/>
          <pc:sldMk cId="3007218778" sldId="269"/>
        </pc:sldMkLst>
        <pc:spChg chg="add mod">
          <ac:chgData name="Princess Allotey" userId="9097aabd-81bf-47fc-a86d-327e8eb08f93" providerId="ADAL" clId="{4B82A49F-8CC6-4E23-9927-DD41C8A6BAAB}" dt="2020-05-11T16:12:26.538" v="741" actId="20577"/>
          <ac:spMkLst>
            <pc:docMk/>
            <pc:sldMk cId="3007218778" sldId="269"/>
            <ac:spMk id="3" creationId="{75582C51-BD1D-41BE-907A-FD3134CBEB46}"/>
          </ac:spMkLst>
        </pc:spChg>
      </pc:sldChg>
      <pc:sldChg chg="add del modTransition">
        <pc:chgData name="Princess Allotey" userId="9097aabd-81bf-47fc-a86d-327e8eb08f93" providerId="ADAL" clId="{4B82A49F-8CC6-4E23-9927-DD41C8A6BAAB}" dt="2020-05-11T16:45:14.514" v="997" actId="47"/>
        <pc:sldMkLst>
          <pc:docMk/>
          <pc:sldMk cId="2532315456" sldId="272"/>
        </pc:sldMkLst>
      </pc:sldChg>
      <pc:sldChg chg="modSp mod">
        <pc:chgData name="Princess Allotey" userId="9097aabd-81bf-47fc-a86d-327e8eb08f93" providerId="ADAL" clId="{4B82A49F-8CC6-4E23-9927-DD41C8A6BAAB}" dt="2020-05-11T15:52:34.040" v="1" actId="20577"/>
        <pc:sldMkLst>
          <pc:docMk/>
          <pc:sldMk cId="564426636" sldId="281"/>
        </pc:sldMkLst>
        <pc:spChg chg="mod">
          <ac:chgData name="Princess Allotey" userId="9097aabd-81bf-47fc-a86d-327e8eb08f93" providerId="ADAL" clId="{4B82A49F-8CC6-4E23-9927-DD41C8A6BAAB}" dt="2020-05-11T15:52:34.040" v="1" actId="20577"/>
          <ac:spMkLst>
            <pc:docMk/>
            <pc:sldMk cId="564426636" sldId="281"/>
            <ac:spMk id="3" creationId="{FD2CBF43-615B-4A36-A0DC-4212230E14FD}"/>
          </ac:spMkLst>
        </pc:spChg>
      </pc:sldChg>
      <pc:sldChg chg="addSp delSp modSp new del mod">
        <pc:chgData name="Princess Allotey" userId="9097aabd-81bf-47fc-a86d-327e8eb08f93" providerId="ADAL" clId="{4B82A49F-8CC6-4E23-9927-DD41C8A6BAAB}" dt="2020-05-11T16:00:52.440" v="132" actId="47"/>
        <pc:sldMkLst>
          <pc:docMk/>
          <pc:sldMk cId="1584384503" sldId="282"/>
        </pc:sldMkLst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" creationId="{B405AC60-006A-4528-A6B0-C4DAFD7485F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" creationId="{DB3FF253-AAA9-4337-9952-E851492E01D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" creationId="{9351D250-43D8-4228-9B92-6A97951B35E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" creationId="{27040790-EF34-49FD-9F7A-9EB9ECAD72D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" creationId="{F37ADF66-00D3-428E-A17D-DA80FF651A8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9" creationId="{CFBB4679-E771-4A6F-87EA-12DAE4DD4A8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0" creationId="{145F056A-A6B6-489C-BA2F-8505D0F6AE8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1" creationId="{C7503AFB-3674-4AA6-BB60-1D6AC1CB9C8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2" creationId="{79064BC3-0CD0-486E-9B36-F4F09D5ECA0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3" creationId="{E25DFB21-7ED1-4CA9-B400-362085CB850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4" creationId="{A7588A7F-E647-481C-8A7C-E019BD7AC3D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" creationId="{96306933-5702-4D19-814B-2CEB85D7B4B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6" creationId="{CC8168FC-F437-456A-A7FD-48B070AD802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7" creationId="{5BA10ECB-31C4-479F-906E-C66385FA5EF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" creationId="{3CE9FF91-E09B-417B-B302-B78495F86DC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" creationId="{A1761255-8563-45F9-B80E-61D4977EA36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" creationId="{80E12CA0-A29E-4220-B041-26305DE5C02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1" creationId="{CA503AB1-725B-4A93-BEA6-DDB7C63FF59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" creationId="{E714CA00-B132-4AD9-BD97-4F259B2BBA6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3" creationId="{B11CF0CC-07BA-4BB1-941F-4D6B231DD63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" creationId="{800CDE2A-34FC-4013-9C29-2631DAB6EB0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5" creationId="{C7D3536F-738B-4766-BED0-702FB8EBB25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6" creationId="{6CF98E97-D695-4DE7-8B6B-EFE421F6D1F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" creationId="{4C2DE8A8-C9CD-4155-9F1E-9D5FF1662BC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8" creationId="{A0685F7A-6E89-4675-92B3-6EBD57B5E64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9" creationId="{15628A7C-C067-4665-BA2A-EE69BAF78A9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" creationId="{E55B1A64-A595-483C-A327-BCAA38B9DE6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1" creationId="{7D5A7C89-20FB-42CF-8B3D-965D3D95467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2" creationId="{BBF92011-B318-44A2-B082-72AE9EA887E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" creationId="{227F7D66-8185-4FF3-A29C-36061215B28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4" creationId="{999FCE29-1421-4D53-9FC5-C4D76992CF0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" creationId="{B293DA1D-5A49-4AA5-99BF-6C11CA2F516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" creationId="{4B099C53-9F33-4F52-971B-22D36FA1A33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7" creationId="{D8C4575D-844E-49AF-B59D-2A72901011F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" creationId="{4ACB4ED6-4A21-465B-AA3A-1EB89A97634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" creationId="{E1A387F9-DDD5-4A27-88AE-49F71DC1960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0" creationId="{A38DF442-6F98-4BD0-BA4C-E2A3CE10D06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" creationId="{04275B24-2342-482E-BFDD-974280228E1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4" creationId="{22F2BA1F-5220-4A43-8833-27D970FDCF2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" creationId="{5EFD0F75-3C66-4C6C-9296-D3EF375A790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" creationId="{4BB7B347-BD04-4513-89AD-36E56D0761C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" creationId="{9B387987-5598-4366-B1B2-4039E554D17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8" creationId="{D36D0E32-191B-434A-9B2A-E8F1F594DE5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" creationId="{4D182CC4-B78F-421F-82A7-58895B2537C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0" creationId="{AEA1E263-0949-404F-96F0-D6BC56CE006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" creationId="{A79F90D9-4041-4342-87A9-BE8C6BD0A79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" creationId="{AF11AA2B-3DBC-457C-B3E2-7F24DE6817E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5" creationId="{AD437D0E-DAC1-4183-97CB-E77DF9E83D0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" creationId="{FDC56032-D213-472B-A72C-4B5D6B02230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" creationId="{2691AB3C-2A12-49B4-8233-5376B8CA034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" creationId="{9F395B27-D5E9-4D23-8866-A8F71FAB7DE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" creationId="{4D55C3C7-F1FA-46EF-9870-0BA114814E7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" creationId="{6DB97531-2F53-4854-8092-DC0AB8B0A82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" creationId="{427D104C-C8A3-420C-ACB6-520E80B4A60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" creationId="{A47B4B5A-5C25-4E97-969B-947A987AA1A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5" creationId="{1770D5D1-8B29-422F-8B50-B8B08D86559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" creationId="{83042BFC-91A2-4BD8-B14A-7D3C869DA72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" creationId="{1B879875-3D8A-4AE2-B639-46767FCF1E3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" creationId="{6B2C3851-D5F3-4A78-B6A1-3B0A05941C5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" creationId="{CC49B87B-CA21-482C-8698-710AA99E05A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" creationId="{6D08998C-ECBA-4267-828C-6F0B16FCF8F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3" creationId="{325459E5-BED5-4888-8DAB-166BAB2F57D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" creationId="{4D77F0F3-D7F7-490C-9ACF-DBC24FC7311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7" creationId="{00359E20-173A-4DDC-80C1-8940A056FFC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" creationId="{DF1B545E-29F4-470F-A128-D630736C72E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" creationId="{B5A10003-89B9-44C4-9075-E9840FC5923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0" creationId="{A3ED43F1-7C2E-4F95-8398-82CDF7DDA5F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1" creationId="{FA42A010-48F6-4769-89C6-15AA8489BAC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2" creationId="{08B22AAC-4486-4229-BEA0-37C49BDDA31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" creationId="{E071EBF8-01A3-4A82-B671-B4180D3563A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4" creationId="{386DEA55-FFBE-4654-9350-E2B83943B24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5" creationId="{B5B6CA26-3C01-41D5-8F1D-24F00C36D2C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6" creationId="{5B3EF691-C267-4DA4-9786-CBAD1ED8344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9" creationId="{02766BC7-148F-4485-A5A0-C17E54C185C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90" creationId="{A1670A07-9870-44BA-AF32-D806D3B03B0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91" creationId="{0C628C35-1533-472B-8024-1D46421BA4D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92" creationId="{5283CD26-65BD-4219-868A-4BC6E0A4916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93" creationId="{70D3BB7E-B1D3-4AB2-BADC-8AD255B8030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94" creationId="{DE0B7B3C-62CA-411C-9048-24DD6FF0C66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95" creationId="{79937031-CE14-444B-9BCD-F15FFC43CEA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96" creationId="{18B48186-8577-4183-B2D5-28B75004F69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99" creationId="{2B2AEAD7-EB6E-4E0D-84D7-E8C985FCE7B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00" creationId="{4301BB1D-077F-45FE-8638-B1A9BBABB1F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01" creationId="{5741F2CD-9DCF-4680-AF16-5731E6130AC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02" creationId="{40AF2B00-BD6D-4208-82A0-7E5F7738DBD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03" creationId="{C2BC8E7F-4F17-40C6-BB96-DDA531AC374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04" creationId="{82583D53-5510-4E9E-BDFE-B875D21A71A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07" creationId="{A0DC3F00-A34F-4029-B3C1-1D2F3061506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08" creationId="{A28CF9BF-7FF1-4240-833E-A361C3E3EBE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09" creationId="{64E589CB-E2BA-465B-874D-2BA6C67E28A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10" creationId="{7F45683D-CC73-4E08-8A2F-A7BF4CD944D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11" creationId="{FB9C69DD-7266-4DFF-823D-431B47A75CC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12" creationId="{BBC71A91-A885-4CB3-9253-04E750F3947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15" creationId="{BE792C40-F0ED-4B8F-B4BE-34057BE34D5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16" creationId="{382E3DF5-4A55-48EB-98AA-356928B64F5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17" creationId="{81A8321E-46E6-47E1-A680-0D80020F864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18" creationId="{05B3FDA5-4BD1-45E0-A7C5-39A5AA48F9E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19" creationId="{B568BCE8-2577-4EB7-BCB2-31A2EDE3968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20" creationId="{76211C82-CBC1-427A-8DA8-4310243A59C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23" creationId="{F1A291CF-96D9-4981-A36B-D34DBD132FF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24" creationId="{91842D94-6511-47DE-84D2-2143626F436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25" creationId="{93397FE2-DC7E-489C-9503-86C94FFCFF8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26" creationId="{DF74CCFD-8F3C-45BB-82FB-B6444700DDF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27" creationId="{2E1AD9A1-F80C-411F-A5D6-0F68770C01E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28" creationId="{E48FFFF3-3F73-49E6-84E9-5EAD43AE147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31" creationId="{5E0F8AB4-3B26-4116-A06B-99B05317C5C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32" creationId="{3448813D-BB6E-4BBA-8324-244AFD4EFEF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33" creationId="{709808DC-45B8-4EF6-90DC-E627100768E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34" creationId="{6D6A94A2-9A04-42F2-90DE-CE5AEC5A2CB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35" creationId="{DE668BE4-3D5D-4A0E-99BB-7E85A164242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36" creationId="{B36C4DEC-7D52-49D4-8F04-5FB0EEB587E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39" creationId="{32349DA2-90E4-4877-BB1C-3690A1F9C76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40" creationId="{6DE262FC-4C92-4884-860A-9AA1CB272A5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41" creationId="{B8D08AC8-9431-4DBA-87AB-FAFD7232484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42" creationId="{B3593A26-9648-4AD1-AA7D-84E2774B61A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43" creationId="{AEF38856-5AF9-4D5F-83EC-22B88528871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44" creationId="{01C893E8-8E62-425A-AA2F-047354A0E0D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45" creationId="{49B39C85-9CAB-45D0-8783-DC93B4836C2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48" creationId="{618C26FC-600F-45CF-A5A7-BF474F950D1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49" creationId="{08A305F3-D785-4086-82D7-564AE9BD826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0" creationId="{6EF5CCAA-DFFA-41A5-8061-853970F651F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1" creationId="{260522BC-9023-46D2-913B-4CCCBF68BDD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2" creationId="{F8361716-0087-468D-90A3-47A71BB3694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3" creationId="{2E3D4670-27FD-49AF-A580-7DC39B3ACD9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4" creationId="{321DCC97-7E36-460C-ACB2-521D3281D36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5" creationId="{3D0ADDC2-A231-4554-A61F-5C1561DEC08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6" creationId="{1E60FFBB-2689-4473-AA53-A6CB2923F14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7" creationId="{F9359B1A-93FD-4E80-9A82-AA3E53B2C80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8" creationId="{D4286943-8A0F-490C-ACA5-F7BBBEF28CA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59" creationId="{EEB949D2-10C2-4E36-A7A7-B4D2AD19767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60" creationId="{9D4E2D44-21FA-4051-B074-78D11EEE3AA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61" creationId="{E6F38D90-2E8F-4B77-8670-A22DF908291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64" creationId="{946548C1-F7BA-48E0-9ACE-DE54E7D47D2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65" creationId="{5BE5D582-3FB3-4C4E-8256-7E71348FEC7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66" creationId="{B992D924-728B-4E8F-9DF2-7E8E382A7D4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67" creationId="{E9A544DC-228B-49FF-8C2A-5813E90789A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68" creationId="{75A4DD3E-8CD5-468B-8A0B-DEE800B0FEF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69" creationId="{D0BCE0C6-F294-4347-9016-98E6C5775B0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70" creationId="{6EBA60B6-5B6B-4BC7-83B5-3E97BAC16D9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73" creationId="{8E63AA00-6A0D-4DFE-AC7D-AC4F160DD3F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74" creationId="{7BDED0A9-252B-452C-A831-6AC31089D2C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75" creationId="{2D762D0E-BE01-4BA3-9926-53525D911D0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76" creationId="{3694B627-44AA-4804-90E4-47B09D05E1D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77" creationId="{BBD75462-DC27-4DFD-8D16-8DFF43CF8D5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78" creationId="{027FC3F2-B6E7-4525-8000-BB17100EF3F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79" creationId="{45B58E86-EA51-4D64-BB21-1C42E3409CF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0" creationId="{7125B902-6D6B-4634-A36C-45B1A4372B5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1" creationId="{44914472-EFB9-4EB0-9336-5477CFA725F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2" creationId="{6E7ADADF-DDD4-4FC8-9AC4-6943F8B3368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3" creationId="{75834FA6-E9FF-400E-939B-B12F878FAE5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4" creationId="{2550C1BE-0B7B-410E-806A-E10CD59A93F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5" creationId="{50177B99-6E23-4D2F-AA9F-D9EA1C753C4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6" creationId="{0E899165-8A32-4978-98E3-DA50F3E50F3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7" creationId="{20BF73A3-8CA5-47AF-9C26-95F2D358509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8" creationId="{AAE5C6CF-A79E-4B34-BCD5-6DF696769E7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89" creationId="{7D348704-7F50-413F-A44E-6AD1151F0B7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0" creationId="{E67F84DA-2F5F-4FC7-9E06-DEE0DBFBFC5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1" creationId="{D46218AD-6B1A-4C5D-A3A4-084D75A72A0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2" creationId="{85649312-2FF9-4F36-A32D-363AFF2A270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3" creationId="{61799F12-BAF9-4D0D-9BA9-1541BDF7E1A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4" creationId="{560E17CC-D456-4A32-866D-1C7BC2E1193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5" creationId="{F55D64C7-BEBF-4CDF-B5E2-AC7079C344E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6" creationId="{F04F3CE0-E0D0-4F34-B60A-55467D17A71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7" creationId="{278C50D6-F5E3-4207-BB2A-9B96435D13E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8" creationId="{65A369F2-DCCB-459B-A606-89FF42EE758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199" creationId="{45FB93F4-8812-4A0B-84A9-2651977D172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0" creationId="{D6D0D68C-064C-4885-A6EC-97E2906801A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1" creationId="{01E38A27-1511-40EE-97D6-A4467A27A20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2" creationId="{FB807AE9-963B-44B2-A134-493B54E2460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3" creationId="{E8A1711E-05E8-4D82-A2E7-C010C030748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4" creationId="{152EDA1E-2B9C-4BFF-9E57-D6522E2880C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5" creationId="{3E616BF0-C2F8-4B20-A786-136E36BBAA8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6" creationId="{ED197619-467A-47EA-AC9C-20C2A9C854C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7" creationId="{4EC31B11-180C-415B-A758-3ED78AA7BE1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8" creationId="{BA1F891D-7BAD-4042-B8D8-59532A2990F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09" creationId="{C4E4DA90-5868-419B-B494-CB9F8A2E4C2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10" creationId="{190AA123-8FE2-420B-93F1-7EA6E4FACC3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13" creationId="{A4A6A985-6B36-41F6-ACD9-8DD018919A8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14" creationId="{BA491D22-5709-4E6C-9F5F-9F75CC983B6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15" creationId="{C5281F05-D5D2-48AD-9435-8BA5E6C8243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16" creationId="{DAA22B3A-2F40-43E2-B1EF-59330F2A8A2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17" creationId="{8D3346A6-A0DE-463A-AC2C-BF22784EB51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18" creationId="{095B04F5-BFC0-453D-9CFA-1054A662F40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1" creationId="{760DCA0C-E14C-4A65-9585-92B6DD1DE1B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2" creationId="{2F000CA7-4FB1-49C4-913C-DBB37E71B8E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3" creationId="{3F906B7E-E3D0-4262-B9F1-C85465BD1CE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4" creationId="{BAF82175-88F1-4599-9FD7-C416571E41C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5" creationId="{9D33DF87-EB6A-4122-AEE9-E81B79CF6DA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6" creationId="{98E6D499-9DFE-4223-BA55-BA09CA86A38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7" creationId="{8208A8DD-31EF-4766-88D6-7DC6AA1DFB1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8" creationId="{CD8C0306-4776-4418-8741-3C79AB21505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29" creationId="{6E3E3393-133C-4A00-8333-5D114BB3182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30" creationId="{5BCE3E64-C98A-4019-A4E0-53F57DCDBFD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31" creationId="{F848B847-2013-4816-8304-AC62E474B09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32" creationId="{7FDF87E1-A5F4-4446-BDC1-6004BE34471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33" creationId="{26A037F4-CACA-46EE-8087-34404C52185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34" creationId="{280A8B6B-9FF4-4432-BDFC-4A35EAFA348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37" creationId="{0940DA3B-095A-41F9-A731-226BD8179F6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38" creationId="{902FFAA7-928D-4B84-9811-51DF81E0193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39" creationId="{7BF41B1B-FA99-4FA0-9DCA-D880579E43D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0" creationId="{37C4C40C-3E40-4175-877F-785572148A8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1" creationId="{F03D1F79-D6A8-4D77-ADE4-FBE38F9AF63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2" creationId="{FD4025DD-7D80-4FDF-B1CA-174E2FD2319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3" creationId="{08939C64-D477-4DBE-ADBC-0B4C312BFD3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4" creationId="{E3131724-CEE6-45DE-AC5D-D88A6B3AFEA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5" creationId="{A3BDF59D-ED01-467C-BC82-E452DAB30EA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6" creationId="{CC891280-11A6-40AE-A2E7-2AD7EEB00FF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7" creationId="{3268C472-56CD-46E2-A5FD-22ED14A5BBF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8" creationId="{6973376B-BA00-49C6-9573-EDCBDF21D48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49" creationId="{2C1FD31E-E919-425C-8800-E21B4F2387B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52" creationId="{F7678BB3-1F24-4C61-BFD7-3968B4B6352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53" creationId="{6145B88E-B280-4CD0-B60F-FC348D1F991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54" creationId="{9A840602-E3CD-4428-892E-A09C224EE8C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55" creationId="{00A53BCA-AB93-4570-BB25-AA97FED4986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56" creationId="{908E0663-89E3-4BF1-9F7E-A24769CFB57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57" creationId="{D6E41CB5-78F0-434A-8245-E8A1E901E7B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58" creationId="{5A8CA3A6-B561-49D2-96A6-F11086E29FC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59" creationId="{E5C8B765-E5F8-4F0F-A8BB-9BD6AA8E16F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60" creationId="{A3FD8C05-F9E2-4A44-8D34-D2AA8829478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61" creationId="{BAE13E45-6AAA-4EE9-864E-4863EF8BF52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62" creationId="{CB821A53-2D2E-43A5-BC76-14A43326FC0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63" creationId="{426ADBA0-069C-4742-9293-0C7FBF84F0F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64" creationId="{652D80C0-C434-4AE2-9D04-3158DB5BAE4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67" creationId="{A6D6AB42-D634-4E06-AA6D-6C3E7A93C18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68" creationId="{FE36950F-ED81-4AD2-B0DD-CF04D1A9031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69" creationId="{98C702F1-949A-4D15-AA02-0FB059125D0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0" creationId="{5339FB5F-EFC3-4F3D-A396-BFCFB5F239F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1" creationId="{7218094A-9FC0-468E-82B8-A82F60BA7A9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2" creationId="{563F961F-E537-48C1-AD08-B4B4EF77242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3" creationId="{C6DD65D7-7F40-4295-BBF3-772EAB420F5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4" creationId="{90334245-18DE-4C70-9E63-BB8DB9DCB3E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5" creationId="{D4026152-E0B1-468A-A2BA-8F4E517A618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6" creationId="{FCF90C26-0601-4439-AB99-DF7914A04F4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7" creationId="{F8343B68-3CA7-4F4D-88BB-C519A62BB3A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8" creationId="{D1AFDB03-9553-4B96-9375-E2E9E1EFD79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79" creationId="{ABB32E0E-086C-429B-BF43-EFD5813499B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82" creationId="{E716ADB9-3F6A-4881-84BB-4AC1C6006D0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83" creationId="{5A82083B-EC3D-470C-A5E1-F6CC2866F82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84" creationId="{71EC216C-0B33-4BF3-ABAF-3F017A42FB4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85" creationId="{911156B3-B781-4B70-99C0-8FEE8E8DFCF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86" creationId="{7F7895FA-4090-415B-89F5-27F519013A5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87" creationId="{73AA0FDA-106B-4AB0-A93D-B43D17D2FBF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88" creationId="{EE354C94-54D3-4686-A8F7-894D113DAE5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89" creationId="{D1D80D15-0AF6-41BF-B2BC-7B85EE5CFD4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90" creationId="{938FBE14-9992-4F18-9AF1-0C993DE4BF6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91" creationId="{70723019-C82C-409D-8A6B-4C71E7B957B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92" creationId="{9C18B27E-B16A-4C42-B0C6-D20B4F77CAC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93" creationId="{DB218096-B0F5-4CE2-B795-4DDB4B57956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94" creationId="{CB711543-AF75-438A-8458-8936EE0908F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97" creationId="{66D8843B-82F3-42A6-9FDB-4F8E512717B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98" creationId="{889A0749-F9C7-4D6B-A071-CE09678C803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299" creationId="{87ED8332-C256-4A86-8F0C-E2588754AFD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0" creationId="{58EF9A6C-FC94-48EA-AE71-87E5C27367E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1" creationId="{E6A4B3A5-EDF6-48FF-96D4-E9571E59601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2" creationId="{1D92EE59-2A22-4958-B0D9-9072CC48EC7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3" creationId="{04450C8F-29BA-40FD-A72C-1C67E5DD367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4" creationId="{AF005EF3-25B8-4069-8625-09E1C0B2C62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5" creationId="{C6F4C509-86CE-4FF4-B3DA-5E0DFA6E8D3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6" creationId="{AAEA092D-8F4F-4B94-9D4F-986CA03D033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7" creationId="{8FB58F2A-567F-4FA8-96D3-ADD23C633A6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8" creationId="{8BF74C88-152D-46FF-B2B4-393E48E0673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09" creationId="{84FB9911-3689-48D5-A49F-E00120DBCAF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12" creationId="{4E0CA66B-96DD-4576-AC02-B1429BFB9B7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13" creationId="{5884974C-1983-44B8-832B-C4F07651692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14" creationId="{EA2E40D2-229F-4F09-ABB8-282BEE950D6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15" creationId="{D13F45CE-B37F-4040-9888-5FDE2338608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16" creationId="{BF379695-0A02-46E8-BF74-F4181E54DE7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17" creationId="{50DEAD7A-F068-4987-BA1E-328C798649C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18" creationId="{A5485726-E289-4258-867B-0B5CC2B4DDB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19" creationId="{260EADF9-57AF-4A31-85E0-0C1FF083E0C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20" creationId="{2DE525FB-CE0B-40C1-AE24-5C163FE6277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21" creationId="{FD3C2C69-5A1C-41C5-8D7A-C4A4642D50C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22" creationId="{792D7E8F-056A-4629-9BCE-D19DFE744E3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23" creationId="{200EC1FF-4C3D-43B4-A9EB-4D4188A4B9E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24" creationId="{A1F4C0A3-AB00-4E61-BD56-F500AAFAC20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27" creationId="{B291BFE5-02F8-488C-B182-5B58EE46A68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28" creationId="{ECE1B97E-AA78-430D-A32A-7FD4545134D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29" creationId="{95056DB3-D6B5-415B-A03B-9F5690BFFDD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0" creationId="{09BA650A-5CA7-4D28-8437-BD282BFB6D0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1" creationId="{1FAC4952-D29F-40F9-AC5B-B800ADAED40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2" creationId="{DA5B703E-2167-4B50-A5EC-A74335C8FC7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3" creationId="{9859FAB7-03E0-4D3F-BE7B-5A5C77BBEB4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4" creationId="{24A930B4-A4CC-49C1-B36B-325E50162AD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5" creationId="{8574D925-7643-4AEF-B180-24E68110C4C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6" creationId="{7ED0A9A7-ECBC-4EB7-86BE-DFA09C60D12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7" creationId="{35114F40-427F-409C-9BAF-CA8D3E22EEE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8" creationId="{3D42D541-EF01-4F3F-8197-45594BA5D33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39" creationId="{4D434E9E-62F7-4099-AE7B-80E499D9F81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40" creationId="{5D893B72-EF60-4A85-961C-5631BA1C042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43" creationId="{1CBB7940-0AA7-4105-869A-05733880696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44" creationId="{4DF1C804-0CB0-41D0-B726-BF79E0732F2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45" creationId="{44374801-6118-49D5-B2CE-502BEAB11BF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46" creationId="{0BA98B26-2E68-4E80-A6E6-445877A1C2A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47" creationId="{2270916F-7586-4E85-9EA8-AFB9A6B1658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48" creationId="{C43EEC23-6616-4F42-894D-D280E7D17A9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49" creationId="{FDED4782-86A2-4B2C-A9B2-AE138DD77B7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0" creationId="{1EA0486D-4BBA-4559-AEA3-940300FB230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1" creationId="{D639B0D9-BAD3-4789-93B4-022141F007E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2" creationId="{8A4C6A44-54B0-4D83-8E68-4C4AD43DEFD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3" creationId="{587DFBB5-8B79-4C46-8069-E83DD94BF09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4" creationId="{AB302AA8-9D22-4FF9-A6AF-EBAC046FB46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5" creationId="{4A874C2F-336B-4C8F-AFCF-ADC1CE90F06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6" creationId="{751AA7EB-0AB0-43B7-965C-F51879216D5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7" creationId="{159F7433-2B03-493B-A4DA-130E7B149B5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8" creationId="{22813CE2-FD2C-4951-ACB3-25131CAEDFC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59" creationId="{2CE94FAC-2A61-4658-9DF8-243A3372358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0" creationId="{0FBC9888-24E8-4BA8-AAC5-9BC1F238E90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1" creationId="{ABF217BD-6D7F-45FD-A384-F238A607855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2" creationId="{830C88CA-3B46-4555-93A2-605A4A01E56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3" creationId="{8BE21166-5144-474F-96A8-1E2ACDB764F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4" creationId="{00479729-4D1E-4618-95B4-DF5E0A9E099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5" creationId="{CEF7765B-3DEF-40B5-B375-87084DEB2F2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6" creationId="{516D43A5-093B-42B4-8118-61FE44884F3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7" creationId="{1CA10F2D-5A6C-4D7A-98A6-CE8E4571C72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8" creationId="{67F85E3B-E77F-4A77-BFF1-AA51F645C5B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69" creationId="{006FB1D4-63CF-4D78-B925-D0B32897E3A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70" creationId="{44EBD36E-97F5-4DC6-8A0B-C83C322081C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71" creationId="{B81C8B7D-7AE4-467E-852D-E11D22DC7A7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72" creationId="{E16A6907-7FEB-44C2-803C-D06A119FB66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73" creationId="{D0EF73E3-E2D9-4989-AA50-B20E175F69B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74" creationId="{865FBF09-AFBD-46BC-9C62-18D3DD453C3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77" creationId="{A6FDEEFE-25EC-47CC-BC8A-9948077A5DC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78" creationId="{7A40B1C8-7E2D-4941-BC3D-8C0737DAFF5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79" creationId="{E0CD1A9F-B222-451D-9936-29D53DA449B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0" creationId="{08A6ADCC-58C3-432A-A6B4-8C22F04C593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1" creationId="{4B582F8A-48C6-4CF1-B658-84D6D7E04BE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2" creationId="{D045A862-2663-4464-9499-F14624EB848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3" creationId="{B7DA3E3F-0C48-4569-812D-7462A5C8622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4" creationId="{2CAE1B64-5052-4837-867D-A2AB1800EB2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5" creationId="{8FD3CF4D-B215-4B2E-9F2A-1ABF5BEA472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6" creationId="{3528FD01-B58B-4FE5-BB3A-AB0A9E51CBF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7" creationId="{54C9D302-5427-4FB6-BBD8-DEDDA0A513A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8" creationId="{56F72D7A-F4BD-466E-B462-74427D7658D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89" creationId="{9B9E6A32-335D-4085-9A81-5D005F0B486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0" creationId="{83AAE47E-8227-452E-A853-15353BD2FD4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1" creationId="{F706AB3B-9943-45E9-8921-31EE54D0BA4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2" creationId="{4BA65424-C576-409D-B8D2-28A60BAB85F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3" creationId="{217E3FE5-C414-4995-A5A8-CBAE7AEC481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4" creationId="{0DE95C90-BE7F-473D-BE0C-524D5E2FA7E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5" creationId="{3EFB80BA-E378-41C8-9E51-F2087670B33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6" creationId="{EDB787C9-AF84-476A-A820-3BF3079514E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7" creationId="{A19D336F-631E-4EF2-B27E-66148B59B96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8" creationId="{3613195D-D066-4093-9A84-B409045AB0F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399" creationId="{8BDD2BD9-919C-4671-8AEB-79C413F9DDE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00" creationId="{61BDD34A-5531-419A-A402-14E3A4D4933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01" creationId="{DBF8750C-FCAA-4CB9-8CFC-90DA4B98504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02" creationId="{1D7A919D-7100-4835-B017-4F728BD1309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05" creationId="{4C206EE9-5005-4ECC-B892-022968AC924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06" creationId="{7E422A10-BDA2-4707-8CDC-C825DDCF53D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07" creationId="{BD5504AD-A965-41A9-8C83-4999BB14648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08" creationId="{5D9C5EC2-3219-4F58-A9A5-845C3BAA7D6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09" creationId="{0562DCAB-A5D5-498B-8EEE-8DE7858745A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0" creationId="{95B6064F-FFBC-4B42-8076-6FA2EB9EA2C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1" creationId="{19FC893B-C96C-48AA-AA43-CD79D28465E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2" creationId="{C92FE0B7-8CB5-41CD-9EC9-5CC39C0C30B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3" creationId="{228076D2-254C-4769-BD0A-BF8C8A9E321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4" creationId="{B72755C0-3572-45B4-83E4-B4439375E8A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5" creationId="{7B1055A8-9859-4289-8489-B0228E4D1A4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6" creationId="{2CAA1E75-4960-4FD6-B4C4-183C4DEB425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7" creationId="{B41E4240-D17A-4F00-8EE5-492B3D2C3A3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8" creationId="{3A74527E-F864-4C37-A1BC-761742B5AAD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19" creationId="{FEE00BCF-A394-4319-97DB-3173E709ABB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20" creationId="{361E4349-4CA0-4BD3-9D61-E0D2B61DCA9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21" creationId="{D98E1785-6DFE-44E3-9B75-9222358F2E6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22" creationId="{B6A25334-4D50-4FF2-B5EF-62810A59F14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25" creationId="{FC5BB495-EE62-4BAF-8AFE-71B5F69F630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26" creationId="{4EDD4219-C12E-419D-8F05-EB0D28D5CFE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27" creationId="{3A49CDE3-4763-4683-80AF-5ABEF313555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28" creationId="{663D5683-428A-4EC4-9730-20D560C3E97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29" creationId="{B4597D2F-BFAB-494D-AB5F-6B304AC9265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32" creationId="{07BAF1ED-DD7D-4072-8730-34D01101AA2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33" creationId="{0D0A074D-97D7-43F8-996D-EAA97AEAD99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34" creationId="{D19B1FF5-7B56-4F73-83D4-BA682609978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35" creationId="{5C12E398-C836-4C97-983F-38A61F851C8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36" creationId="{4D6D1845-2A01-4616-9BD3-52B55F008ED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37" creationId="{06BDF188-E355-44B7-B2FF-C1273BEEAC8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38" creationId="{12637CE7-AF9A-4B4D-912E-01A0D68BEC4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39" creationId="{C2465205-D90F-40BC-8521-80CA7332F6B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40" creationId="{F18DE2F8-F688-48B0-9286-F723F7FADC6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41" creationId="{720B9743-5C78-40EC-961E-179BE1115C2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42" creationId="{EF41349A-2E36-4031-A33B-047A8C82836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43" creationId="{12BD096D-4268-42DE-B834-D9362C0C2D1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44" creationId="{38316C0E-E95A-4794-9880-2C5805299AC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45" creationId="{6E44F9FB-9FDF-428D-9C16-10BE6F3EC2A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48" creationId="{A0188647-D789-4502-B42D-257D8CFC81F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49" creationId="{E4FD1629-A7BC-4BE5-8093-9CD899F9DD9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0" creationId="{A0CAC170-D67B-4873-94FD-6A80C8EAB11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1" creationId="{AD52852F-F8E9-4AA9-BFCF-761514E9F4C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2" creationId="{6BB13590-9B21-4554-B48F-56FA6CB32F0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3" creationId="{D42A2B08-15EA-4CD3-9825-700F06CB292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4" creationId="{30BC9005-2E51-4C1E-BA0D-90589C37EF4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5" creationId="{C0EB5363-96D5-40C6-AA38-8CC261F25BC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6" creationId="{AE0F7A96-8239-4231-AE81-439A0030C2A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7" creationId="{58BE40D2-8610-4F64-8AB1-6FF8F69AFF0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8" creationId="{37B71BB9-7EB9-4F62-A117-BE31EFF0D62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59" creationId="{C671EBC1-3B13-43EB-BD1A-ACD6915B599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0" creationId="{D3C9BB2B-9424-4CA1-860D-184F7D09F7B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1" creationId="{5FFC4A6C-E5CB-49C0-B736-6A625D3B481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2" creationId="{86B90579-C883-4DED-8200-C10754B0F15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3" creationId="{F649FBB4-2212-4738-AC77-0520176AE07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4" creationId="{75F19409-A906-4474-87C4-C05719D181A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5" creationId="{518A300D-F68E-452F-AB60-66022450593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6" creationId="{B1A3296B-B098-44F4-86C2-0D5F7B25E73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7" creationId="{7F0ACCAC-1A2F-47E8-A137-E9A1C31116D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8" creationId="{E00A870A-1338-4B4D-8EA2-51BC1827E21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69" creationId="{5B500ABD-BC9A-4062-BFB7-0465C171F7B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0" creationId="{0F2E8ADA-778B-4052-BCB7-D41EAF915B9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1" creationId="{228BC6F5-F640-4A6E-9681-47AB6A1F3BD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2" creationId="{DD6FBFCE-9AAC-4E4D-AEED-D00081D0144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3" creationId="{BF0CFA50-443E-4913-81F2-2BF5D7F7081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4" creationId="{F91477B7-7848-4B50-812A-59E284DB108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5" creationId="{08DAF8BB-198E-4325-80E5-0CBC7BD00BC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6" creationId="{42232D97-52B7-430C-8E23-C1AA6962827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7" creationId="{15D4CE62-1224-40FC-A721-1358427DE92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8" creationId="{04C3A6B7-D8AD-4DA2-8147-BAF1A2BE587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79" creationId="{03099ADF-1473-4AB6-BA06-494AB2E0D00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80" creationId="{3CDD7254-2B0B-43B6-8559-4FBBA2E2047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81" creationId="{BCC2FCC9-80C1-44AF-86EF-D53BF832B6C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82" creationId="{3631EB93-9F37-4378-BB35-D9B770E7948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83" creationId="{C3A3CB9D-024D-456D-9DA6-14590A96E34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84" creationId="{124F313E-F507-4635-A57B-CF5D051C400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85" creationId="{FADCEF78-94E0-41F0-8EDE-643FDCBC7DB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86" creationId="{6C58B71D-D1B0-4F73-B22A-D74B6C08B09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87" creationId="{9DD7677F-60EC-4924-9B11-8CB86E549D4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0" creationId="{C84F9D69-131C-45A1-A5C5-35067E4C07C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1" creationId="{7B0DFCB1-91D1-41AF-92D8-243D8EC80B5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2" creationId="{5CBAC96E-E4B5-4A16-9CAF-2C27C75F170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3" creationId="{427F5D3E-212D-4F75-A31C-8D552ABB3E1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4" creationId="{EC063A27-B7B5-47B9-B9EB-8355C6C287E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5" creationId="{FF031EB0-6540-4AD7-984E-7C52CC7122E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6" creationId="{89EE2310-FFD8-4B84-837B-3D85BE06F22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7" creationId="{E1588736-4FA2-4712-A21A-1E2AABD0DD5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8" creationId="{AE00158C-1C1A-461B-A3CF-76D7CEE777E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499" creationId="{14F3401B-FBDA-4F49-8BEA-3020900F694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00" creationId="{B05965AD-21E4-4D69-8D4D-E05DDE06B11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01" creationId="{205E28CC-7E58-4E08-B028-3B815826023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02" creationId="{C5571093-E5F1-45DE-ABF3-145E86F64AB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03" creationId="{F1DF4A08-2817-41A1-8A75-55C00BF5752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04" creationId="{7B6162F6-F56C-4B23-B64B-15E87200DA4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07" creationId="{13EC44F0-C3D4-4A2A-BF66-4FA693D1E93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08" creationId="{57E0A19E-6692-480A-9DC9-3F0DD8F5281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09" creationId="{A9A205D1-D024-4E6B-85F8-B7CB5AFE08B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0" creationId="{BD1C3192-5D1D-4CD2-8FF1-C9C96DBD511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1" creationId="{D0AA5CAB-7A23-479C-A845-216963B55AF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2" creationId="{CB40B7FC-D62E-44DC-A7B0-98F03ECF457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3" creationId="{A42E021A-6386-4E14-8402-FA2426CD19A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4" creationId="{A6206414-560D-49FD-AC30-F42F71405DD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5" creationId="{082BD168-3A12-4658-9F9D-D38D8F020F2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6" creationId="{08EE2022-10F5-463F-BDB0-B391B1275E1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7" creationId="{4A33D7E5-40AB-494E-8A7E-3D921B6B628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18" creationId="{7C8E4652-2629-4984-AC5B-98409048ADB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1" creationId="{9192262E-8E8C-4AA3-973D-F40780F23EC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2" creationId="{9C3A9B49-16D2-45E2-8991-8E056C20BEA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3" creationId="{0715C749-D7AB-4E48-B4E0-AEE2584E7C4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4" creationId="{B417D1C2-4324-4BD4-A68E-2BFABA04BA8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5" creationId="{073E3C82-A03A-4583-9367-8E030E9AA68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6" creationId="{D9E5B0BA-149B-45E8-899E-A28DE3EC8D9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7" creationId="{B6C08D75-A608-455A-84CD-AD0FE3EF54E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8" creationId="{57B15909-0BDA-4DE8-ADEF-6F702C54A39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29" creationId="{8FE61FFE-6C84-4E60-909D-1BADCE60FC2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30" creationId="{6F6F48BA-43CD-4524-8D44-F53C1AFC8AD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31" creationId="{EF976339-3D78-4AEE-B352-06C67F612C5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32" creationId="{29AAED5B-15CD-4BE6-AAFD-E237A1C7066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33" creationId="{FE67270A-ECEA-4ECD-9254-417BD7AD716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34" creationId="{528AF8AA-5B8A-42BF-BA62-C6F0C1A223C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35" creationId="{B0626BB8-3E54-4F85-B08B-9AA257597C2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36" creationId="{B7E62E8D-E4CA-4B3D-A389-4259F9F96C8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37" creationId="{408CFC5F-122E-4EEA-920E-B70253E3DA9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0" creationId="{B8A7B4C9-8053-4F91-8FEF-1D44C2626C9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1" creationId="{D79C3842-2A29-4A93-9390-B5472B1E368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2" creationId="{3FBA89F7-162C-4185-9D4C-365C4117CC8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3" creationId="{B542C4BE-D001-4041-A86E-B8236CD084B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4" creationId="{40FF8FA1-FFBC-4EE1-85B2-8A8726282E5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5" creationId="{5ABC9D71-AF4B-42D7-95E2-942DDC53D77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6" creationId="{5751D691-C8C9-45A2-9AD9-1B791694958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7" creationId="{D9DACCD7-9C78-4301-AE5A-A9702D1DD5D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8" creationId="{6618FED1-BAA7-4602-AA74-390210A4DC4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49" creationId="{458D8156-14EC-4AA9-BDE0-8C74A5E3D50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50" creationId="{11321AA1-BC9F-4357-9E18-481349A0E97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51" creationId="{C41EB96B-6F31-48A4-8A15-5835CD96282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52" creationId="{256B734C-0085-4D2F-AA00-57C050A284F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53" creationId="{56CDC031-BA61-41AB-A9E1-634603DAA1D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54" creationId="{71C7A903-2A02-4733-ADE9-ADCD1F830BE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55" creationId="{D074C7F2-A45A-4D32-A866-762F59640CF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56" creationId="{A397E05E-FC42-4361-852B-816DEBF3793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59" creationId="{5A828FC1-384D-4E76-9F21-EAE6C0DE399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0" creationId="{9A718B2C-0A17-48EC-8928-6EBD7795213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1" creationId="{C762ECA3-257C-40C8-86A8-9D4C50D34AD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2" creationId="{2C3137CE-3BD3-495E-B404-CA26E7EFE6A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3" creationId="{01A9D628-BFAB-4A4C-B686-D1A0340B324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4" creationId="{F784D573-B5DD-4178-8B4E-D9A306F2DE4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5" creationId="{3AEB7437-A78B-493E-A7D4-D472B63C3CC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6" creationId="{E4004276-B75C-4A96-9AB4-BD641ABF12E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7" creationId="{12610AF4-DC85-486F-A379-A43A8C343CA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8" creationId="{C4DA78F4-22A0-4611-9CCF-B41E86908E5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69" creationId="{EE267ED0-253F-494A-87FD-CBBF92AFAF9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0" creationId="{0B4FCB26-D0AB-41DD-8EB8-C84E8CF6BD8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1" creationId="{711FEAEF-C766-45CC-B785-7E2DDF1E949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2" creationId="{2CC00564-6EA3-4242-A690-402C3105409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3" creationId="{B34D096C-5F64-4EE5-B28D-B16C64B52E2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4" creationId="{EC265BED-EEE6-4C99-8E17-0D27B52CA7C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5" creationId="{EB9D54C1-A284-4A7D-94E6-F28EA559899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6" creationId="{7137385B-215C-49EC-A8C2-6ECF448D4C8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7" creationId="{36902E0D-0F65-40AB-A53F-A812CACAAF5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8" creationId="{57C8AEE0-6933-4880-A754-E42063E6E8D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79" creationId="{6EE3DE88-EF37-469F-B1BE-339CC0FE9B0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80" creationId="{2A8E6B8F-50B7-4EDE-8D11-C4EF1F438B8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83" creationId="{F2F4A51E-DF38-4739-84C9-76A1758F600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84" creationId="{436D08E5-2081-4EDB-B8F6-C90379AAF23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85" creationId="{8BDD764C-3F84-4D89-A8B8-2045CFF8FB8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86" creationId="{3ACAD46C-DC65-4F37-92F3-8C5A38E8DB8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87" creationId="{E69BD908-5C6F-45C2-87B2-3079B4643A7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88" creationId="{FD716C1C-7FF4-4C88-9B49-48DFEE2123B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89" creationId="{3178C91F-3C51-4A2A-BADF-C142234C07C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0" creationId="{AB64FA8E-7BAB-4AA2-B05F-C5744D6D8CA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1" creationId="{89D2C472-3113-4492-8CFE-E6B52945C6E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2" creationId="{68CD81A9-47FC-4BCF-AF86-F8729184DB7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3" creationId="{516D2266-51B0-432F-9BF8-2D935511C61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4" creationId="{177B5A58-4197-4028-9B31-C544A20C97E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5" creationId="{5D5CDEA3-393C-4FB5-9127-7985F1BD023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6" creationId="{318C4802-5F41-41AC-A90F-06224F84D5D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7" creationId="{2141113B-B577-49D9-9DA6-AC7747D7AD4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8" creationId="{C5538609-A471-4D3C-AEEB-DF95EEF6760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599" creationId="{9B6237A5-176F-41D4-A1AA-1B1B117AC3C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0" creationId="{374C1532-33C1-4ABC-979C-D97146ED969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1" creationId="{B15775EB-FBC4-468C-A726-F890D104975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2" creationId="{5B537583-7A49-4021-A0E9-EAA7FB0C4AB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3" creationId="{0DFE52ED-645B-4511-930B-47EEBB4009E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4" creationId="{9D7E4A1C-5BB9-4597-8AB4-5E32C367196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5" creationId="{86E82987-8DA3-44EA-A8CE-BBCECA6754F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6" creationId="{838A764C-BAC3-42BD-9381-70BD582462C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7" creationId="{8F2A979B-0C4D-4D7A-A151-241FD3E6C9C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8" creationId="{B80D4325-D773-4506-932C-78C08F9536C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09" creationId="{675B2E7E-C7F4-4D91-9F0E-E6E495D70DC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0" creationId="{A7071476-BFA9-42DD-8E9C-B81A3E0B6EE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1" creationId="{A5CE8812-FA14-4793-8D43-E2ACB9EB940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2" creationId="{AE9E23A5-3632-47E8-ACDD-9FE9C75C2DA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3" creationId="{943211FC-64B0-43A8-91B3-79A89FE5AF1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4" creationId="{A69975FE-AFA1-48AA-AB44-B91D492CAFF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5" creationId="{786715BD-2540-4AE8-8EF5-CA4619C8E35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6" creationId="{FA3B5864-01D1-4628-9EA9-D160B59ADBE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7" creationId="{F8689FA4-57E5-41C0-94D4-5006EBCBFCA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8" creationId="{5DD43801-8241-4E62-B3B9-E190AE9E68E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19" creationId="{07F6EF72-0FAE-4F96-BC5E-711DAD4AA10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0" creationId="{FD76E483-4ADF-49F8-92A8-2E5294615CD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1" creationId="{3645A27B-A9F1-419D-A6BA-632F9D87A24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2" creationId="{1CD411DE-269E-4B45-B4C5-22ECC0E12FA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3" creationId="{C1E6FA24-87C9-4479-89D6-9E44680C8AD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4" creationId="{29DC2B59-711E-4626-A297-B62A4A1AD88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5" creationId="{AF61BDEB-DBF8-4FA3-BB2E-5581CDA5C16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6" creationId="{C7D75DD1-09B2-4B76-8C73-A8670AF9CC7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7" creationId="{AC186B36-11A0-4960-93D4-55AD4E48DF6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8" creationId="{9B9C110D-8E5F-45F5-849A-C11CD737BEC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29" creationId="{EAA6F33F-401A-495F-A3E9-CED6EF9A2E0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0" creationId="{6105176B-6B77-45AD-9D0E-347F6113CD6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1" creationId="{8CDAF555-0E3E-4C02-AA39-2DF0CD7201F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2" creationId="{74ECE6FC-C58A-4489-8758-FBF0AEF4E41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3" creationId="{B78EA4F0-4B30-49F6-A442-94DB87B512A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4" creationId="{75E74478-FF4C-4B59-AE1F-F60EE879040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5" creationId="{BAAA23F6-B27C-491B-A05E-BFCD47C1F48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6" creationId="{7BF43F23-779B-4433-A494-C6AB779E9B9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7" creationId="{C8F5273E-4717-4C4D-AF54-4AF6F5F2091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8" creationId="{E58292FC-365C-4E4E-9DBC-0876F1A4776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39" creationId="{68AC2A0A-8D3C-4E0D-9590-E82233AB36F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0" creationId="{AA8F4350-C25C-4009-A31B-B01FC9F7379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1" creationId="{C2A5C68E-4732-4514-986E-ACA6FEB321A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2" creationId="{19BF4BD3-AC07-445B-9478-D421565BDDB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3" creationId="{23CAFAD2-E072-4F76-9F7C-31B19C9C580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4" creationId="{434AFF8F-56B7-45FB-BF7D-C9A01DDAC45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5" creationId="{0D267D43-5975-4FA4-A00A-711823FF56B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6" creationId="{4530285B-AA82-472C-815C-A2046EFA638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7" creationId="{AF7EFC3A-B51C-451E-B2B5-158170D3D0F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8" creationId="{2193E8BA-CBF4-4BE2-AC88-4A18FDB722C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49" creationId="{6859544F-BEEB-491E-85A4-93790D15533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50" creationId="{E02FD91F-3953-417D-92E2-17225A77F7E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51" creationId="{95F70F0F-E972-45BD-B97C-D974885DE06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52" creationId="{E0CD08B1-3A73-4C9C-949A-A192ECB31C6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53" creationId="{6B2DF3B1-9A65-4198-B10B-E9A1F2AD485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54" creationId="{B7492511-12A7-4BAF-A8AE-17E84D555D2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55" creationId="{964A7FA0-357A-4931-862C-4988123ED5E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56" creationId="{3EA8BFC1-EBAD-49D7-8E22-382973E7D6C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59" creationId="{D8714C4C-2155-4FFF-905E-18E51708FE2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0" creationId="{694B750E-5BDF-4055-97E9-6D009C8FB9B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1" creationId="{948E91E6-6042-402B-B239-35115265C5F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2" creationId="{74A85DDC-CDD8-4A77-B2D4-F22460C2128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3" creationId="{1F826848-E6AA-456E-B4BE-D16691FA925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4" creationId="{70DBF61B-033C-4E10-9886-1F1E9807BB1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5" creationId="{97FA5941-2A84-4B23-AE2D-987B6FE3E17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6" creationId="{6D12D3E0-AE12-46D9-B85C-76ECFD16A4F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7" creationId="{3A9D545D-01CB-4FCF-801D-B68B4CFFD39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8" creationId="{4C5A2623-9A23-422A-B3DC-DE8F8C2124E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69" creationId="{81077AD5-72E5-4F35-9DF2-3C3E505BC4C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0" creationId="{472B8132-FDEA-469E-9DB2-19FD299246F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1" creationId="{62178988-3A0A-4AB8-93F4-A7F37E104F3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2" creationId="{0C1D3432-DA8E-422E-91D0-3275142A8F1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3" creationId="{B3163ED3-6DAB-4DD7-A6A7-4751477B5D2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4" creationId="{2057EF9E-0891-46CA-AD15-59AFC705E4A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5" creationId="{8011963D-5570-4399-97C7-E10EE29C58E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6" creationId="{5A3325F6-4E2A-4FB4-8D99-D0ECE9B620C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7" creationId="{E98857B7-D196-42AC-8F33-D64C116E18B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8" creationId="{DBAB437E-BE14-435B-9F84-12F4ADC7C46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79" creationId="{821E5818-87F8-4E1C-96CA-A8AD45D586B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0" creationId="{531964B4-FD75-47BA-B2D3-C5F46B7D1BC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1" creationId="{F2DE4620-D0A5-44DB-907D-30951EB904E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2" creationId="{22516E28-3D2D-4203-ADE0-195E85A6F1C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3" creationId="{F8ECC191-FDF0-40BF-BD43-F48BEF7E32C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4" creationId="{6A5B7D3B-78D6-42D5-B644-A3EC541F37B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5" creationId="{B6526576-A651-433B-A6D1-DFADAD6554C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6" creationId="{F418FAE0-5D6E-4C92-878D-F90E0BB0689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7" creationId="{72B9C304-7893-4DAA-9C1D-DB44E02C7DC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8" creationId="{1CEB3807-EB3D-46FA-A9B3-9D9FF08056D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89" creationId="{C4F526A5-D6D5-4B99-B4C3-735B7AD42BE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0" creationId="{18650E04-1F57-45D9-A747-C87B549798A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1" creationId="{73FF3EDA-95DF-4E70-81D1-0C89FAE8545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2" creationId="{2B05AFFF-B217-420F-9CBD-0CE01B2011B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3" creationId="{CCD65A38-33C7-478E-BC52-25D62714453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4" creationId="{E8E8FAE0-5BC0-41EB-8460-BE964BC630E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5" creationId="{83D8C75D-D7DC-488D-971F-F2AB59507EF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6" creationId="{4393C1AA-6D8A-4001-95A5-EB70F6C94BB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7" creationId="{04199C6E-7EC1-4328-BDBF-B9C42E0E273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698" creationId="{5CF05608-F02F-424E-8511-5777DEC0D28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1" creationId="{39566833-CA1C-4A9F-9D6C-03A5024B818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2" creationId="{549992AA-109B-44C0-9A7B-8C04C380C8F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3" creationId="{C6D0184E-EB76-416F-8041-9A5817164B3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4" creationId="{369FBC5C-EAAA-4F2D-9795-015BEE47B39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5" creationId="{E84EF1EC-22DE-4771-BE5E-71AE8D43EE2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6" creationId="{F5BDA4F6-5B85-4B2B-B502-CB07E9CCA7B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7" creationId="{71F7F47C-9ECB-4221-87EB-DC08C94BA29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8" creationId="{83E3744C-D3CD-4189-A70E-7B5C6BDA8E1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09" creationId="{F940B202-609D-4D1A-86EF-DD7EA549976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0" creationId="{47CDDB38-0FF6-40C4-8660-189E524DC72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1" creationId="{7E77626B-D65E-4DBD-9151-903CCCD214B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2" creationId="{10C0B07B-C8CA-42B0-ADF5-58BC69C10BA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3" creationId="{23A8D696-9E5F-4AC3-B96D-01FFE24944F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4" creationId="{D4549B8B-9BA1-44AA-9D48-AC38DB96348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5" creationId="{48C974FA-A529-48F1-A578-CD9B738BA14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6" creationId="{22BC1A71-735F-48D4-98F0-4ABA48E1884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7" creationId="{AA6CC327-921F-43FD-8EE6-6FD6F08D007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8" creationId="{E60182D4-2ECA-4483-A6A6-090CC458A53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19" creationId="{CF58FC2B-2233-4641-81C2-C47203FFBDF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0" creationId="{04E5C45B-AEFB-4890-8DC0-4C0F3CFC309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1" creationId="{E84C30AB-E4E6-475D-AADE-F7527CA9AB9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2" creationId="{20BCCD1C-B8BC-4126-8BE0-2A6766B28EE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3" creationId="{90E54847-7D25-4D15-A1EE-753F731D230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4" creationId="{05B0EFFC-A1D4-4C18-B2F0-9895535806D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5" creationId="{B2A01BE1-45BD-439A-9579-8649C8F8D93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6" creationId="{B9B42ADE-B922-4DCC-B89D-79A56FA3DDE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7" creationId="{F510A66E-860C-47B5-A15B-8F4B47C9DE6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8" creationId="{C25A85A5-A18C-4D5C-AC3F-A2BD9940FB5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29" creationId="{C4875D57-6C4A-4A65-B1AE-D9A6562AE65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30" creationId="{43C6732A-CE81-48A6-BCD9-58BA64B73D8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31" creationId="{923F9E65-23CA-46AA-A87C-CF0916EC0DB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32" creationId="{F3A857B6-FD2B-4348-9377-7FA1DC922D4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33" creationId="{5DACB887-BBBC-4B0E-8BC0-664AC7E77B7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34" creationId="{C8FF2405-E1CC-4997-8A5A-549EAFFE1DE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35" creationId="{54CB11B5-DCFA-4565-AF0F-0D46EBA7C10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38" creationId="{FE78CE99-A6DB-4E2B-AB9D-074623B9AFF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39" creationId="{571982D2-82D9-4826-BB30-3E9997AF9FC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0" creationId="{39DF18C4-B68F-43B8-BC83-01383BC8188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1" creationId="{013337D6-1329-47CE-861E-1A045C467E9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2" creationId="{573D5E60-64CC-4D57-B2FC-B907E5FB59B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3" creationId="{FC223DDB-B15C-494C-B021-22025DDF27A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4" creationId="{185DB390-2355-45F1-8B44-6BD2A7C9870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5" creationId="{453D17B0-7499-4363-AD9C-C1ABD521A34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6" creationId="{FE227726-F7C7-49C6-800D-FA2CAB27B85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7" creationId="{26CF74A3-5C3F-4A4D-BFD3-A9148EC656A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8" creationId="{D37F21A4-CAAA-4968-84D0-38F993772A9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49" creationId="{AA10A242-8053-4FC5-9D97-28DA0E07CDC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0" creationId="{8F65CC01-F254-4BDC-892E-D0C891839A1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1" creationId="{F429196B-ED78-4B65-80BA-89BFC357363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2" creationId="{C20F97D6-3C99-4CFB-B39C-94BF36ABA22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3" creationId="{FDB8F3E2-5167-4FFB-8A70-482E84D9246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4" creationId="{7BC0D368-53BE-4479-9FB0-85D2EC3C9AD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5" creationId="{AB43149C-FA29-42B7-B68F-39CAF48D2A9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6" creationId="{7B352AF6-FE88-4759-92AD-0030B3A4352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7" creationId="{25E507CA-8321-4B17-B32F-4E38888D932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8" creationId="{8DBE1F71-04A9-44D0-813B-15A93464DC7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59" creationId="{C9283EFD-7C70-4097-A00E-4EF3362EB14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60" creationId="{D4CFE0D7-D568-4912-9359-5E76E41F8E5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63" creationId="{5D0DA3F2-B52C-48FD-9597-7B5B95BEAC2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64" creationId="{29BBA604-8EBC-4C7E-B72B-FA8AC8012BB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65" creationId="{095DFE31-FAA3-4A0E-B913-678007E720C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66" creationId="{E5182541-4745-4068-98C7-1FDAA70F284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67" creationId="{0B03A50E-36B2-4072-BDBA-247BCF55005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68" creationId="{E319AAA5-EC9B-4C53-A91B-A60849AF63E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69" creationId="{B1E27B7A-54CD-4CD2-90BB-611C27050EC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70" creationId="{026EAC82-1331-4E7C-95C7-1236ECC4F7C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73" creationId="{6CD94F5D-09FC-4E89-8673-779E84FF0D4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74" creationId="{64048396-56ED-447D-AC00-76D4B4542E9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75" creationId="{7ED00C7D-12FC-494E-854F-88C557CEC09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78" creationId="{362D420B-3BAF-41E3-88E2-FD5A862DA65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79" creationId="{BF3196DA-8204-47FE-A455-82C60FB7A3C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0" creationId="{4D2294D5-7C2F-4016-A212-D6F8A98F5D1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1" creationId="{1CEF9914-1F5E-4B95-994B-B85527EC00A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2" creationId="{4F50AB60-3079-410F-8638-24DC0482538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3" creationId="{B54A16D5-1582-4811-9DE6-ADF7CDF0574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4" creationId="{C5BA8A95-B03C-4FDD-A7BB-91A2383C45F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5" creationId="{87851221-6389-490F-AFC9-1E7A49BE6C9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6" creationId="{A18F0EF3-D523-4B98-B29A-F3A9899B4A7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7" creationId="{A92E8B27-81C8-4FFF-B68F-669CB0A3C74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8" creationId="{4601C77F-C0BA-4037-8615-4B5CA4A69D2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89" creationId="{69513025-1A5A-4D4E-BA66-4CB04C11A50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0" creationId="{BF7C8E9F-592F-4A5C-8CC5-62A0A56CB24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1" creationId="{CCCA4451-9E04-448C-A8C8-E40ECC127C7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2" creationId="{12178359-2250-4DB7-9568-A04B9B0A63D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3" creationId="{3CE80D3B-6136-4207-905A-75AD0E31752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4" creationId="{5BB63590-E186-41A2-A3DF-E07AE8C8CFAA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5" creationId="{4647D19D-9532-4272-91AA-C838230E3C8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6" creationId="{4E05AD7A-528A-4C9A-9EC6-632086178B0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7" creationId="{623707E3-21A7-466B-B6B7-94260F33791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8" creationId="{5FE38631-C731-46C7-997F-A3F37EAFEAB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799" creationId="{D26AE670-CBB4-4CBF-B479-1CE8DE99C07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02" creationId="{EB67545A-7F9C-4F8C-8C65-7161F4DE94E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03" creationId="{383BECF2-4F6E-437D-B176-CD65DA55F61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04" creationId="{CE55DCBE-04D5-4A96-B0D4-F48ED271AC5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05" creationId="{A1F99038-0FE5-4865-98B7-28EF840F33AC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06" creationId="{686392ED-2648-4B15-88AD-32D7C72B090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07" creationId="{904EB632-06FF-4BAC-AD82-225EEBB9F78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08" creationId="{3C93E49F-CB5C-4168-B1BA-A11A554162E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09" creationId="{7CBCE626-C758-4735-B44E-CDDE33AE01F4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10" creationId="{DBF1F433-61F4-448C-9ACE-602029F4993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11" creationId="{FA77CB34-02C8-45D0-ACF1-847C21C13ED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12" creationId="{DC15EB5E-19B4-4202-B298-D4DD7E90FD1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13" creationId="{5C39C887-0659-4A37-A2DE-FF33A16CD79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16" creationId="{562B28A2-6966-4521-82CB-4931ACCDA9B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17" creationId="{684A863B-0BB5-43B5-A7BA-B111D78428E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18" creationId="{B0287439-FF53-4061-B9C8-A8F954EE82C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19" creationId="{725C004A-A06A-4DBB-BE01-2A55879E0E4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20" creationId="{29340B79-3381-40A7-9B2F-64B2B0C499C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21" creationId="{AB2ADA31-992F-4144-9B45-5FE34132F53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22" creationId="{A5CBA7CB-FB04-4462-B2F1-766D0808750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23" creationId="{2CB12A7C-1BE5-4C08-9E3A-3B4D5FC9516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24" creationId="{F97B1035-C63B-41D8-BED7-4BEA5722C5E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27" creationId="{45044988-4C97-4C04-9C39-7B81392B908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28" creationId="{FA0F00CD-607B-4562-AC74-ABF7D942447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29" creationId="{EF5DDD69-17C1-42AF-9145-04A262EFF56D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0" creationId="{3DCB869F-2333-4AF2-8D84-FA62B38720C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1" creationId="{3710A729-C7B7-4F6D-811C-E3B310C8296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2" creationId="{028B742C-98FD-4C3C-8442-AC01E191A45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3" creationId="{B73E3E72-B72A-4FD2-BB78-0287CC6355A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4" creationId="{59827FC4-613E-4DC9-A44E-7DD0FCF66547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5" creationId="{0A79AA3B-3BB0-4527-BCFE-A3DCC012685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6" creationId="{6788972A-A7A7-481E-94C6-D5052A773BE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7" creationId="{209D525C-CFD6-4041-B938-E00EA91075B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8" creationId="{062BC81E-6935-425C-8B45-6E5FCBD1397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39" creationId="{9CB3426A-46B3-4B67-8AE0-CC337B92A8D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40" creationId="{E5C03FD4-1CE8-49F0-8B99-379C724F182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41" creationId="{7057E36C-4E32-4DFB-9F48-36896544CED9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42" creationId="{AC364882-3468-40D4-9EA1-91EDDD6A2708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43" creationId="{11CF76E1-3E41-4D8D-8D50-CE9D25BFF20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44" creationId="{4DA69AFD-BE63-4BE9-9503-3ECA15A4D08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45" creationId="{91D670BF-2C5E-4B44-8E47-106C5306B3B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48" creationId="{271C2B17-F223-4F46-A98B-EBE81540E1E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49" creationId="{72FFC5A0-A56E-4532-AA35-5A787F58D02F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50" creationId="{5949DBF6-B83A-43D6-96A3-DEA67FA1644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51" creationId="{DBE13E8C-A10B-4375-A199-DDFB18B043B3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52" creationId="{9303773B-E4B4-4202-B72A-91F1911A25F5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53" creationId="{EA3D2330-AB98-46E2-B93E-07BFFBCFDF62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54" creationId="{C1400FC5-7A43-415E-B4B3-EC70E8471400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55" creationId="{BF560D9C-6937-457C-B0D1-14E3D63E24EB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58" creationId="{C79D773B-4BBE-4375-9ACB-EDB43C0883C6}"/>
          </ac:spMkLst>
        </pc:spChg>
        <pc:spChg chg="add del mod">
          <ac:chgData name="Princess Allotey" userId="9097aabd-81bf-47fc-a86d-327e8eb08f93" providerId="ADAL" clId="{4B82A49F-8CC6-4E23-9927-DD41C8A6BAAB}" dt="2020-05-11T16:00:51.397" v="131"/>
          <ac:spMkLst>
            <pc:docMk/>
            <pc:sldMk cId="1584384503" sldId="282"/>
            <ac:spMk id="859" creationId="{069756D7-3140-46D7-BA9A-5049E764797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60" creationId="{B59C7755-FF60-4EE9-9B1E-39D389D264BE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61" creationId="{15B355F4-B62C-4F63-AB79-A3AB293E5B91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62" creationId="{9193B272-5C8F-4160-AA0E-A5C59B954BB6}"/>
          </ac:spMkLst>
        </pc:spChg>
        <pc:spChg chg="add mod">
          <ac:chgData name="Princess Allotey" userId="9097aabd-81bf-47fc-a86d-327e8eb08f93" providerId="ADAL" clId="{4B82A49F-8CC6-4E23-9927-DD41C8A6BAAB}" dt="2020-05-11T16:00:39.826" v="34"/>
          <ac:spMkLst>
            <pc:docMk/>
            <pc:sldMk cId="1584384503" sldId="282"/>
            <ac:spMk id="863" creationId="{BE4DBF94-2DF6-49AC-B902-DCD2863E9870}"/>
          </ac:spMkLst>
        </pc:sp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2" creationId="{228D84C5-B2D6-48F4-8C3F-2C72A8C547F5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3" creationId="{A757B836-5297-4657-85D8-02CC1799DC8B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3" creationId="{5105559E-C817-4752-AFD2-ECA05861A9FF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4" creationId="{7E6637AD-977A-4F55-B769-E0779256C869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8" creationId="{D5794065-4041-442C-8167-E10867847ACA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9" creationId="{F31A3BEA-37AB-4FFF-BD0D-A6A313607908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67" creationId="{8BE2CC2B-DF75-4A53-BF61-7FBF1CFB82A6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68" creationId="{0C3914D2-9F7D-4E2F-B8D3-4E02CFF8241F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5" creationId="{3982318B-01D6-4BF4-B93F-11377C0A002E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6" creationId="{D95D457F-840E-4E87-969B-DA6555CFCE3A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7" creationId="{084A3C7D-7EF3-435E-9B4E-115A3A8E63B9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8" creationId="{DADB2499-3C35-4930-B72D-8D262619940F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97" creationId="{D57E0F71-9738-4A6C-8B1F-588FBEECEA85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98" creationId="{CEEF9FDE-1F8B-4D81-AC70-808F7556F873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05" creationId="{45F713B9-AB08-44C9-B217-CA63554639BD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06" creationId="{A3F542D1-AE1A-4FA1-82C7-7B92AEF62154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13" creationId="{7D826182-3847-43C8-B048-47047B254395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14" creationId="{71FB8869-8F83-4ABC-9711-A3777CC41044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21" creationId="{115BEAFE-A3B9-4859-8329-872A13F626E0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22" creationId="{22BA097C-DD32-492A-A63B-DC272E95B96D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29" creationId="{52AEEFC8-B833-4167-94C4-A78EAEE1CDC1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30" creationId="{0FFD08F4-FCF1-4844-B6A1-AF9AD9095222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37" creationId="{387BDB86-5C44-43B4-8064-4D7F22427F52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38" creationId="{1B7770F2-F3F2-4AB4-8275-117658605DFB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46" creationId="{376BEA9B-874B-4F3F-A94D-BE5D7178CD2B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47" creationId="{2F3EF2A7-1498-420B-9F8C-0AD1FC1A85B3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62" creationId="{8AEE7886-30E6-45C8-8271-ABAEF9754289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63" creationId="{DFBC1E1B-B443-49A5-981E-CB6201D5111D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71" creationId="{CEAB3691-61A6-4E07-87BC-A8E5D682691A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172" creationId="{7CA4DC98-2758-45C3-BFB2-F35A8A9E4148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11" creationId="{B728AB6C-8E39-48B1-9D6C-01830EA6C735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12" creationId="{2D7D59AA-7B45-4E4B-B4C0-71ECFA49901E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19" creationId="{7BA90EFD-A6FC-4F7F-BF24-EC357B14D0F3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20" creationId="{0ECBEFE9-7669-4A9A-ABA0-EB0BD34442FE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35" creationId="{903E7B8F-10AC-426E-AC02-8AE86C0F48DC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36" creationId="{EE1A4B1D-F237-49E1-87FB-1939DF3EF2A4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50" creationId="{850E4371-0453-44E1-8D88-E11B11CA8C21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51" creationId="{316196AC-B722-4CB9-8FA0-9AC054F3649C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65" creationId="{EB36219A-7304-4F1D-B2C1-ADE6986BBA79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66" creationId="{D89B542C-44CB-446A-9035-00D4057461FF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80" creationId="{0550ED0C-D186-4ACD-A101-0D139D4DED76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81" creationId="{F3E13A00-6294-4565-9D04-9F5529C56E82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95" creationId="{DC711610-CC38-4B8E-80BD-D8144D79C07B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296" creationId="{6602FE8E-4FBB-4E4C-A1A8-1BCA9BBF4311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310" creationId="{939F68EC-685B-43A6-841A-144B01BE954A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311" creationId="{A919656D-439E-4791-8867-3982580C5C4D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325" creationId="{376A153D-2165-46F3-A1AC-0054CA96F9C4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326" creationId="{DFF0B8F4-2747-46AA-9DA4-0BABA2F5D3CC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341" creationId="{EEBF9163-7CED-4F99-923E-AC7699D49D96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342" creationId="{101848F3-C600-46ED-A787-C8F2DC071E2B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375" creationId="{9662A0D3-09AF-4DF5-B74B-836B677BBF49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376" creationId="{F82A37CD-EE66-4638-9BE6-612491BFB2FE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03" creationId="{7536E186-A4F2-436E-9CB1-403F9289E7BC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04" creationId="{3929BF92-9C93-4EF2-B220-379919706221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23" creationId="{28671CB8-9FA2-4F5F-BE95-7B554CEE033C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24" creationId="{D290F1FB-C60F-4A5D-83F6-8B002952F28E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30" creationId="{58FA761E-7FD6-4A6A-B87F-24658A03C363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31" creationId="{2268199B-0F44-461B-8B4A-9C8C177A980F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46" creationId="{A0A4FBD4-ACDC-49CD-ACA4-F2584DDB069C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47" creationId="{1ECC2137-E82D-481B-89D6-3985D639D5F3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88" creationId="{2BE7E75D-05D6-4328-9C55-2329C0D2E14D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489" creationId="{57848866-E335-4754-AD71-79F3CA7B6420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05" creationId="{2331732A-0387-4F91-9DAE-FEF0928CCF2A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06" creationId="{7C73CA26-9C22-43D6-9633-446C0A769974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19" creationId="{13CB22C2-3428-4034-AB90-AE14B6B04BA6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20" creationId="{53E94E8A-440B-4D1E-9E26-3DAA6794284F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38" creationId="{DBD22C10-DE17-4659-86D5-ECD489DDB410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39" creationId="{0C092BA9-0DA0-4A91-A0AA-7D712B351885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57" creationId="{69722513-FFD0-445A-8956-630439C13727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58" creationId="{856400B6-C6C5-490B-94E6-8E1D47AAC370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81" creationId="{41A070BF-7B14-40AD-8F0E-EE2DE856D413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582" creationId="{8A75A477-AA91-47D4-B209-08C3FBCD152E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657" creationId="{F3547DE1-B85C-4D1A-863A-99BE36A79DAC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658" creationId="{13991528-79EE-411B-93F7-243CC0016F08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699" creationId="{1A369FB6-99A7-4609-A237-5EF4E412752C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00" creationId="{4395DDE2-0CE6-4DD8-B28B-574073C52027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36" creationId="{89C9FC14-BF3F-4FDA-8CF7-0455B5F88950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37" creationId="{C97FF0A4-30EF-4831-B342-D2FEB935D6C9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61" creationId="{D248D700-F84D-4CD2-A97B-F5ED49EEFE29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62" creationId="{A6E0580D-9686-4E13-B5D0-D4AF8C927FD0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71" creationId="{67A0640C-F348-48F6-9E66-A33AB05EE242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72" creationId="{0C304FAC-BE1E-4382-A0A6-38B363D453A9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76" creationId="{CE62C2D6-A419-425A-8439-AA8CEF3373E8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777" creationId="{EB1E6C6B-BAE4-4890-BCAC-C37966D52069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00" creationId="{1B8395D2-3FF9-4854-B3BC-D99049C8C9D8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01" creationId="{39965225-F6AD-4A40-A1F9-011F743C7E33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14" creationId="{5CC7ED34-3A09-41CB-9C42-770DCB7A54A6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15" creationId="{01F86D32-7C77-4E5A-8D3F-B1378DD11BC0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25" creationId="{DE692B06-4E44-4526-AB06-9FC5AB2E13A0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26" creationId="{1B049994-1043-406D-88C3-2CE7DA97047D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46" creationId="{2C27CDA6-E5D1-4678-9FE1-5FC6A336FE1B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47" creationId="{7D80D20A-5108-43B0-9B3D-280FDAFBC540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56" creationId="{82F0BCCD-AEB1-4E73-B004-EF40D302DEBD}"/>
          </ac:graphicFrameMkLst>
        </pc:graphicFrameChg>
        <pc:graphicFrameChg chg="add mod">
          <ac:chgData name="Princess Allotey" userId="9097aabd-81bf-47fc-a86d-327e8eb08f93" providerId="ADAL" clId="{4B82A49F-8CC6-4E23-9927-DD41C8A6BAAB}" dt="2020-05-11T16:00:52.440" v="132" actId="47"/>
          <ac:graphicFrameMkLst>
            <pc:docMk/>
            <pc:sldMk cId="1584384503" sldId="282"/>
            <ac:graphicFrameMk id="857" creationId="{C911591E-5B56-44D0-8DCA-39BBA0746B52}"/>
          </ac:graphicFrameMkLst>
        </pc:graphicFrameChg>
      </pc:sldChg>
      <pc:sldChg chg="addSp delSp modSp new mod ord modAnim">
        <pc:chgData name="Princess Allotey" userId="9097aabd-81bf-47fc-a86d-327e8eb08f93" providerId="ADAL" clId="{4B82A49F-8CC6-4E23-9927-DD41C8A6BAAB}" dt="2020-05-11T16:54:50.185" v="1128"/>
        <pc:sldMkLst>
          <pc:docMk/>
          <pc:sldMk cId="3096754356" sldId="282"/>
        </pc:sldMkLst>
        <pc:spChg chg="del">
          <ac:chgData name="Princess Allotey" userId="9097aabd-81bf-47fc-a86d-327e8eb08f93" providerId="ADAL" clId="{4B82A49F-8CC6-4E23-9927-DD41C8A6BAAB}" dt="2020-05-11T16:51:09.516" v="1042" actId="478"/>
          <ac:spMkLst>
            <pc:docMk/>
            <pc:sldMk cId="3096754356" sldId="282"/>
            <ac:spMk id="2" creationId="{7EAF4127-EB37-4EF1-BB49-6F2BF9600048}"/>
          </ac:spMkLst>
        </pc:spChg>
        <pc:spChg chg="add del mod">
          <ac:chgData name="Princess Allotey" userId="9097aabd-81bf-47fc-a86d-327e8eb08f93" providerId="ADAL" clId="{4B82A49F-8CC6-4E23-9927-DD41C8A6BAAB}" dt="2020-05-11T16:53:09.926" v="1099" actId="478"/>
          <ac:spMkLst>
            <pc:docMk/>
            <pc:sldMk cId="3096754356" sldId="282"/>
            <ac:spMk id="3" creationId="{61D0B8B2-6F50-48F9-8DB8-E5786F8D8464}"/>
          </ac:spMkLst>
        </pc:spChg>
        <pc:spChg chg="add del mod">
          <ac:chgData name="Princess Allotey" userId="9097aabd-81bf-47fc-a86d-327e8eb08f93" providerId="ADAL" clId="{4B82A49F-8CC6-4E23-9927-DD41C8A6BAAB}" dt="2020-05-11T16:49:14.408" v="1007"/>
          <ac:spMkLst>
            <pc:docMk/>
            <pc:sldMk cId="3096754356" sldId="282"/>
            <ac:spMk id="4" creationId="{D30757F3-D922-4F22-BD3B-062AF3582672}"/>
          </ac:spMkLst>
        </pc:spChg>
        <pc:spChg chg="add del">
          <ac:chgData name="Princess Allotey" userId="9097aabd-81bf-47fc-a86d-327e8eb08f93" providerId="ADAL" clId="{4B82A49F-8CC6-4E23-9927-DD41C8A6BAAB}" dt="2020-05-11T16:49:30.983" v="1011"/>
          <ac:spMkLst>
            <pc:docMk/>
            <pc:sldMk cId="3096754356" sldId="282"/>
            <ac:spMk id="5" creationId="{8251853B-28E5-4FDE-A54F-AC8E2A41E6B7}"/>
          </ac:spMkLst>
        </pc:spChg>
        <pc:spChg chg="add del">
          <ac:chgData name="Princess Allotey" userId="9097aabd-81bf-47fc-a86d-327e8eb08f93" providerId="ADAL" clId="{4B82A49F-8CC6-4E23-9927-DD41C8A6BAAB}" dt="2020-05-11T16:49:34.342" v="1013"/>
          <ac:spMkLst>
            <pc:docMk/>
            <pc:sldMk cId="3096754356" sldId="282"/>
            <ac:spMk id="6" creationId="{D2846BB0-BFEC-4BBA-811F-9DB8369FC628}"/>
          </ac:spMkLst>
        </pc:spChg>
        <pc:spChg chg="add del mod">
          <ac:chgData name="Princess Allotey" userId="9097aabd-81bf-47fc-a86d-327e8eb08f93" providerId="ADAL" clId="{4B82A49F-8CC6-4E23-9927-DD41C8A6BAAB}" dt="2020-05-11T16:49:47.842" v="1016" actId="478"/>
          <ac:spMkLst>
            <pc:docMk/>
            <pc:sldMk cId="3096754356" sldId="282"/>
            <ac:spMk id="7" creationId="{334F6B20-B9CF-4E8B-8A1A-1833C1C856B7}"/>
          </ac:spMkLst>
        </pc:spChg>
        <pc:spChg chg="add mod">
          <ac:chgData name="Princess Allotey" userId="9097aabd-81bf-47fc-a86d-327e8eb08f93" providerId="ADAL" clId="{4B82A49F-8CC6-4E23-9927-DD41C8A6BAAB}" dt="2020-05-11T16:54:27.902" v="1121" actId="1076"/>
          <ac:spMkLst>
            <pc:docMk/>
            <pc:sldMk cId="3096754356" sldId="282"/>
            <ac:spMk id="8" creationId="{DE069EC2-C1FD-4273-B0A0-0D8B4C0763F7}"/>
          </ac:spMkLst>
        </pc:spChg>
        <pc:spChg chg="add mod">
          <ac:chgData name="Princess Allotey" userId="9097aabd-81bf-47fc-a86d-327e8eb08f93" providerId="ADAL" clId="{4B82A49F-8CC6-4E23-9927-DD41C8A6BAAB}" dt="2020-05-11T16:54:24.828" v="1120" actId="1076"/>
          <ac:spMkLst>
            <pc:docMk/>
            <pc:sldMk cId="3096754356" sldId="282"/>
            <ac:spMk id="9" creationId="{59634276-647F-47D1-A221-949B812FCAC1}"/>
          </ac:spMkLst>
        </pc:spChg>
        <pc:spChg chg="add mod">
          <ac:chgData name="Princess Allotey" userId="9097aabd-81bf-47fc-a86d-327e8eb08f93" providerId="ADAL" clId="{4B82A49F-8CC6-4E23-9927-DD41C8A6BAAB}" dt="2020-05-11T16:54:22.471" v="1119" actId="1076"/>
          <ac:spMkLst>
            <pc:docMk/>
            <pc:sldMk cId="3096754356" sldId="282"/>
            <ac:spMk id="10" creationId="{0C633C85-CA77-4054-916A-DCE5BEB3D10D}"/>
          </ac:spMkLst>
        </pc:spChg>
        <pc:spChg chg="add mod">
          <ac:chgData name="Princess Allotey" userId="9097aabd-81bf-47fc-a86d-327e8eb08f93" providerId="ADAL" clId="{4B82A49F-8CC6-4E23-9927-DD41C8A6BAAB}" dt="2020-05-11T16:54:18.404" v="1118" actId="1076"/>
          <ac:spMkLst>
            <pc:docMk/>
            <pc:sldMk cId="3096754356" sldId="282"/>
            <ac:spMk id="11" creationId="{27C1E6A7-A8ED-4347-9AAE-0973B47FDF71}"/>
          </ac:spMkLst>
        </pc:spChg>
        <pc:spChg chg="add mod">
          <ac:chgData name="Princess Allotey" userId="9097aabd-81bf-47fc-a86d-327e8eb08f93" providerId="ADAL" clId="{4B82A49F-8CC6-4E23-9927-DD41C8A6BAAB}" dt="2020-05-11T16:54:14.292" v="1117" actId="1076"/>
          <ac:spMkLst>
            <pc:docMk/>
            <pc:sldMk cId="3096754356" sldId="282"/>
            <ac:spMk id="12" creationId="{A0E76482-CFDF-49B9-9B64-0BD26DFAE229}"/>
          </ac:spMkLst>
        </pc:spChg>
        <pc:spChg chg="add mod">
          <ac:chgData name="Princess Allotey" userId="9097aabd-81bf-47fc-a86d-327e8eb08f93" providerId="ADAL" clId="{4B82A49F-8CC6-4E23-9927-DD41C8A6BAAB}" dt="2020-05-11T16:54:07.741" v="1115" actId="1076"/>
          <ac:spMkLst>
            <pc:docMk/>
            <pc:sldMk cId="3096754356" sldId="282"/>
            <ac:spMk id="13" creationId="{FDE1BAD4-74FA-440E-9656-F950708EFC91}"/>
          </ac:spMkLst>
        </pc:spChg>
        <pc:spChg chg="add del mod">
          <ac:chgData name="Princess Allotey" userId="9097aabd-81bf-47fc-a86d-327e8eb08f93" providerId="ADAL" clId="{4B82A49F-8CC6-4E23-9927-DD41C8A6BAAB}" dt="2020-05-11T16:53:12.866" v="1100" actId="478"/>
          <ac:spMkLst>
            <pc:docMk/>
            <pc:sldMk cId="3096754356" sldId="282"/>
            <ac:spMk id="15" creationId="{D99C4682-5D10-4615-91A5-0A2152AAF092}"/>
          </ac:spMkLst>
        </pc:spChg>
        <pc:spChg chg="add mod">
          <ac:chgData name="Princess Allotey" userId="9097aabd-81bf-47fc-a86d-327e8eb08f93" providerId="ADAL" clId="{4B82A49F-8CC6-4E23-9927-DD41C8A6BAAB}" dt="2020-05-11T16:54:02.046" v="1113" actId="1076"/>
          <ac:spMkLst>
            <pc:docMk/>
            <pc:sldMk cId="3096754356" sldId="282"/>
            <ac:spMk id="16" creationId="{92E1F1B9-EDC5-4F7F-96C3-4E1A7D8B1F6E}"/>
          </ac:spMkLst>
        </pc:spChg>
      </pc:sldChg>
      <pc:sldChg chg="modSp new del mod">
        <pc:chgData name="Princess Allotey" userId="9097aabd-81bf-47fc-a86d-327e8eb08f93" providerId="ADAL" clId="{4B82A49F-8CC6-4E23-9927-DD41C8A6BAAB}" dt="2020-05-11T16:13:41.519" v="816" actId="47"/>
        <pc:sldMkLst>
          <pc:docMk/>
          <pc:sldMk cId="3933433261" sldId="282"/>
        </pc:sldMkLst>
        <pc:spChg chg="mod">
          <ac:chgData name="Princess Allotey" userId="9097aabd-81bf-47fc-a86d-327e8eb08f93" providerId="ADAL" clId="{4B82A49F-8CC6-4E23-9927-DD41C8A6BAAB}" dt="2020-05-11T16:10:03.861" v="659" actId="20577"/>
          <ac:spMkLst>
            <pc:docMk/>
            <pc:sldMk cId="3933433261" sldId="282"/>
            <ac:spMk id="2" creationId="{26F0BD7A-1743-42EC-901C-6B42DCA82B4F}"/>
          </ac:spMkLst>
        </pc:spChg>
        <pc:spChg chg="mod">
          <ac:chgData name="Princess Allotey" userId="9097aabd-81bf-47fc-a86d-327e8eb08f93" providerId="ADAL" clId="{4B82A49F-8CC6-4E23-9927-DD41C8A6BAAB}" dt="2020-05-11T16:13:30.731" v="815" actId="20577"/>
          <ac:spMkLst>
            <pc:docMk/>
            <pc:sldMk cId="3933433261" sldId="282"/>
            <ac:spMk id="3" creationId="{87AF10AB-3865-4336-8B76-41FF2964B4A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D50556-19D9-444E-86EB-69146CE63F13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D1228-7AF2-4583-ACDB-56C57B29A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53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0D1228-7AF2-4583-ACDB-56C57B29A7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01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Princess.allotey@centre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ourworldindata.org" TargetMode="External"/><Relationship Id="rId3" Type="http://schemas.openxmlformats.org/officeDocument/2006/relationships/hyperlink" Target="https://towardsdatascience.com/covid-19-infection-in-italy-mathematical-models-and-predictions-7784b4d7dd8d/" TargetMode="External"/><Relationship Id="rId7" Type="http://schemas.openxmlformats.org/officeDocument/2006/relationships/hyperlink" Target="https://seaborn.pydata.org/" TargetMode="External"/><Relationship Id="rId2" Type="http://schemas.openxmlformats.org/officeDocument/2006/relationships/hyperlink" Target="https://pandas.pydata.org/pandas-docs/version/0.13/visualization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cikit-learn.org/stable/" TargetMode="External"/><Relationship Id="rId5" Type="http://schemas.openxmlformats.org/officeDocument/2006/relationships/hyperlink" Target="https://numpy.org/" TargetMode="External"/><Relationship Id="rId10" Type="http://schemas.openxmlformats.org/officeDocument/2006/relationships/hyperlink" Target="https://www.who.int/" TargetMode="External"/><Relationship Id="rId4" Type="http://schemas.openxmlformats.org/officeDocument/2006/relationships/hyperlink" Target="https://pandas.pydata.org/" TargetMode="External"/><Relationship Id="rId9" Type="http://schemas.openxmlformats.org/officeDocument/2006/relationships/hyperlink" Target="https://github.com/CSSEGISandDat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cture containing indoor, cake, fruit, group&#10;&#10;Description generated with very high confidence">
            <a:extLst>
              <a:ext uri="{FF2B5EF4-FFF2-40B4-BE49-F238E27FC236}">
                <a16:creationId xmlns:a16="http://schemas.microsoft.com/office/drawing/2014/main" id="{31A6683F-C6E5-4E41-BB21-A7AC1F29E0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691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9" name="Rectangle 1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700" b="1">
                <a:ea typeface="+mj-lt"/>
                <a:cs typeface="+mj-lt"/>
              </a:rPr>
              <a:t>Time Series Analysis of Corona Virus cases in African Countries (January 15th, 2020  - May 1st, 2020)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>
                <a:cs typeface="Calibri"/>
              </a:rPr>
              <a:t>DSC 305 Final Project</a:t>
            </a:r>
          </a:p>
          <a:p>
            <a:pPr algn="l"/>
            <a:r>
              <a:rPr lang="en-US" sz="2000">
                <a:cs typeface="Calibri"/>
              </a:rPr>
              <a:t>Princess </a:t>
            </a:r>
            <a:r>
              <a:rPr lang="en-US" sz="2000" err="1">
                <a:cs typeface="Calibri"/>
              </a:rPr>
              <a:t>Allotey</a:t>
            </a:r>
            <a:endParaRPr lang="en-US" sz="2000">
              <a:cs typeface="Calibri"/>
            </a:endParaRPr>
          </a:p>
          <a:p>
            <a:pPr algn="l"/>
            <a:r>
              <a:rPr lang="en-US" sz="2000">
                <a:cs typeface="Calibri"/>
                <a:hlinkClick r:id="rId4"/>
              </a:rPr>
              <a:t>princess.allotey@centre.edu</a:t>
            </a:r>
            <a:r>
              <a:rPr lang="en-US" sz="2000">
                <a:cs typeface="Calibri"/>
              </a:rPr>
              <a:t> </a:t>
            </a:r>
            <a:endParaRPr lang="en-US" sz="2000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E6055717-742B-4482-BEE3-806CB0DF28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847" y="994793"/>
            <a:ext cx="6525990" cy="4239280"/>
          </a:xfrm>
        </p:spPr>
      </p:pic>
      <p:pic>
        <p:nvPicPr>
          <p:cNvPr id="16" name="Picture 17" descr="A close up of a person&#10;&#10;Description generated with high confidence">
            <a:extLst>
              <a:ext uri="{FF2B5EF4-FFF2-40B4-BE49-F238E27FC236}">
                <a16:creationId xmlns:a16="http://schemas.microsoft.com/office/drawing/2014/main" id="{61625D7E-FC5B-4008-AC4B-C02CA2404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604" y="1539469"/>
            <a:ext cx="6390442" cy="477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00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028CB-8C07-4D77-BA9C-F9E04AA49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cs typeface="Calibri Light"/>
              </a:rPr>
              <a:t>Core of NLTK function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CBF43-615B-4A36-A0DC-4212230E1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remove punctuations</a:t>
            </a:r>
            <a:endParaRPr lang="en-US" dirty="0">
              <a:cs typeface="Calibri" panose="020F0502020204030204"/>
            </a:endParaRPr>
          </a:p>
          <a:p>
            <a:r>
              <a:rPr lang="en-US" dirty="0">
                <a:ea typeface="+mn-lt"/>
                <a:cs typeface="+mn-lt"/>
              </a:rPr>
              <a:t>replace whitespace between terms with a single space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remove leading trailing whitespaces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change words to lower case - Hello, HELLO, hello are all the same word!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replace normal numbers with "</a:t>
            </a:r>
            <a:r>
              <a:rPr lang="en-US" dirty="0" err="1">
                <a:ea typeface="+mn-lt"/>
                <a:cs typeface="+mn-lt"/>
              </a:rPr>
              <a:t>numbr</a:t>
            </a:r>
            <a:r>
              <a:rPr lang="en-US" dirty="0">
                <a:ea typeface="+mn-lt"/>
                <a:cs typeface="+mn-lt"/>
              </a:rPr>
              <a:t>"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remove stop words from additional info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remove word stems using a Porter stemmer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426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DCA62-60DB-401A-AD30-2E77021AD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6726" cy="133296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ea typeface="+mj-lt"/>
                <a:cs typeface="+mj-lt"/>
              </a:rPr>
              <a:t>Using NLTK to predict whether a COVID patient will eventually die or survive the pandemic (WORLD) </a:t>
            </a:r>
            <a:br>
              <a:rPr lang="en-US" b="1" dirty="0">
                <a:ea typeface="+mj-lt"/>
                <a:cs typeface="+mj-lt"/>
              </a:rPr>
            </a:br>
            <a:r>
              <a:rPr lang="en-US" sz="2000" b="1" dirty="0">
                <a:ea typeface="+mj-lt"/>
                <a:cs typeface="+mj-lt"/>
              </a:rPr>
              <a:t>(outcome and </a:t>
            </a:r>
            <a:r>
              <a:rPr lang="en-US" sz="2000" b="1" dirty="0" err="1">
                <a:ea typeface="+mj-lt"/>
                <a:cs typeface="+mj-lt"/>
              </a:rPr>
              <a:t>additional_information</a:t>
            </a:r>
            <a:r>
              <a:rPr lang="en-US" sz="2000" b="1" dirty="0">
                <a:ea typeface="+mj-lt"/>
                <a:cs typeface="+mj-lt"/>
              </a:rPr>
              <a:t> columns) </a:t>
            </a:r>
            <a:r>
              <a:rPr lang="en-US" sz="2000" b="1" dirty="0">
                <a:solidFill>
                  <a:srgbClr val="00B050"/>
                </a:solidFill>
                <a:ea typeface="+mj-lt"/>
                <a:cs typeface="+mj-lt"/>
              </a:rPr>
              <a:t>(260,000 rows of data on COVID patients)</a:t>
            </a:r>
            <a:endParaRPr lang="en-US" sz="2000" b="1" dirty="0">
              <a:solidFill>
                <a:srgbClr val="00B050"/>
              </a:solidFill>
              <a:cs typeface="Calibri Light"/>
            </a:endParaRPr>
          </a:p>
        </p:txBody>
      </p:sp>
      <p:pic>
        <p:nvPicPr>
          <p:cNvPr id="4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E90E5E0-D6A9-4A22-8C38-2A6B3699D6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6198" y="1840421"/>
            <a:ext cx="9112596" cy="4898793"/>
          </a:xfrm>
        </p:spPr>
      </p:pic>
    </p:spTree>
    <p:extLst>
      <p:ext uri="{BB962C8B-B14F-4D97-AF65-F5344CB8AC3E}">
        <p14:creationId xmlns:p14="http://schemas.microsoft.com/office/powerpoint/2010/main" val="792077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DCA62-60DB-401A-AD30-2E77021AD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6726" cy="133296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ea typeface="+mj-lt"/>
                <a:cs typeface="+mj-lt"/>
              </a:rPr>
              <a:t>Using NLTK to predict whether a COVID patient will eventually die or survive the pandemic (AFRICA) </a:t>
            </a:r>
            <a:br>
              <a:rPr lang="en-US" b="1" dirty="0">
                <a:ea typeface="+mj-lt"/>
                <a:cs typeface="+mj-lt"/>
              </a:rPr>
            </a:br>
            <a:r>
              <a:rPr lang="en-US" sz="2000" b="1" dirty="0">
                <a:ea typeface="+mj-lt"/>
                <a:cs typeface="+mj-lt"/>
              </a:rPr>
              <a:t>(outcome and </a:t>
            </a:r>
            <a:r>
              <a:rPr lang="en-US" sz="2000" b="1" dirty="0" err="1">
                <a:ea typeface="+mj-lt"/>
                <a:cs typeface="+mj-lt"/>
              </a:rPr>
              <a:t>additional_information</a:t>
            </a:r>
            <a:r>
              <a:rPr lang="en-US" sz="2000" b="1" dirty="0">
                <a:ea typeface="+mj-lt"/>
                <a:cs typeface="+mj-lt"/>
              </a:rPr>
              <a:t> columns)</a:t>
            </a:r>
            <a:endParaRPr lang="en-US" sz="2000" b="1" dirty="0">
              <a:cs typeface="Calibri Light"/>
            </a:endParaRPr>
          </a:p>
        </p:txBody>
      </p:sp>
      <p:pic>
        <p:nvPicPr>
          <p:cNvPr id="6" name="Picture 6" descr="A picture containing bird&#10;&#10;Description generated with very high confidence">
            <a:extLst>
              <a:ext uri="{FF2B5EF4-FFF2-40B4-BE49-F238E27FC236}">
                <a16:creationId xmlns:a16="http://schemas.microsoft.com/office/drawing/2014/main" id="{6436D5EF-F01D-4D08-A879-10545DF87F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1428" y="1806468"/>
            <a:ext cx="8730407" cy="489879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582C51-BD1D-41BE-907A-FD3134CBEB46}"/>
              </a:ext>
            </a:extLst>
          </p:cNvPr>
          <p:cNvSpPr txBox="1"/>
          <p:nvPr/>
        </p:nvSpPr>
        <p:spPr>
          <a:xfrm>
            <a:off x="8754256" y="5786411"/>
            <a:ext cx="2718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*Way more alive people than dead</a:t>
            </a:r>
          </a:p>
        </p:txBody>
      </p:sp>
    </p:spTree>
    <p:extLst>
      <p:ext uri="{BB962C8B-B14F-4D97-AF65-F5344CB8AC3E}">
        <p14:creationId xmlns:p14="http://schemas.microsoft.com/office/powerpoint/2010/main" val="3007218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DBE63-C2A6-4C75-A035-3D67CC692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cs typeface="Calibri Light"/>
              </a:rPr>
              <a:t>Future Explorations </a:t>
            </a:r>
            <a:r>
              <a:rPr lang="en-US" sz="2000" b="1" dirty="0">
                <a:solidFill>
                  <a:srgbClr val="00B050"/>
                </a:solidFill>
                <a:cs typeface="Calibri Light"/>
              </a:rPr>
              <a:t>(this summer!)</a:t>
            </a:r>
            <a:endParaRPr lang="en-US" sz="2000" dirty="0">
              <a:solidFill>
                <a:srgbClr val="00B050"/>
              </a:solidFill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3D4BA-A28B-46E8-BB60-594CD8272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179" y="1536867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SIR Model </a:t>
            </a:r>
            <a:r>
              <a:rPr lang="en-US" sz="2000" dirty="0">
                <a:ea typeface="+mn-lt"/>
                <a:cs typeface="+mn-lt"/>
              </a:rPr>
              <a:t>(MAT 360 – Differential Equations)</a:t>
            </a:r>
            <a:endParaRPr lang="en-US" sz="2000" dirty="0">
              <a:cs typeface="Calibri" panose="020F0502020204030204"/>
            </a:endParaRPr>
          </a:p>
          <a:p>
            <a:r>
              <a:rPr lang="en-US" dirty="0">
                <a:ea typeface="+mn-lt"/>
                <a:cs typeface="+mn-lt"/>
              </a:rPr>
              <a:t>Case studies </a:t>
            </a:r>
          </a:p>
          <a:p>
            <a:r>
              <a:rPr lang="en-US" dirty="0">
                <a:ea typeface="+mn-lt"/>
                <a:cs typeface="+mn-lt"/>
              </a:rPr>
              <a:t>Consider more indicators:</a:t>
            </a:r>
          </a:p>
          <a:p>
            <a:pPr lvl="1"/>
            <a:r>
              <a:rPr lang="en-US" dirty="0">
                <a:ea typeface="+mn-lt"/>
                <a:cs typeface="+mn-lt"/>
              </a:rPr>
              <a:t>ventilators available </a:t>
            </a:r>
            <a:endParaRPr lang="en-US">
              <a:cs typeface="Calibr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number of tests 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Body Mass Index </a:t>
            </a:r>
            <a:endParaRPr lang="en-US">
              <a:cs typeface="Calibr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Immunological </a:t>
            </a:r>
            <a:r>
              <a:rPr lang="en-US" dirty="0" err="1">
                <a:ea typeface="+mn-lt"/>
                <a:cs typeface="+mn-lt"/>
              </a:rPr>
              <a:t>Naviety</a:t>
            </a:r>
            <a:r>
              <a:rPr lang="en-US" dirty="0">
                <a:ea typeface="+mn-lt"/>
                <a:cs typeface="+mn-lt"/>
              </a:rPr>
              <a:t> (for example, in North Korea)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population density affects the rate of spread of the virus</a:t>
            </a:r>
          </a:p>
          <a:p>
            <a:pPr lvl="1"/>
            <a:r>
              <a:rPr lang="en-US" dirty="0">
                <a:ea typeface="+mn-lt"/>
                <a:cs typeface="+mn-lt"/>
              </a:rPr>
              <a:t>pollution 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7924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3AB6B-A90E-4824-A3AA-ADE359F39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cs typeface="Calibri Light"/>
              </a:rPr>
              <a:t>Operationalize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2002A-1065-4121-94D2-9A111F446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Governmental or non-governmental institutions in Ghana which might be interested in Data Science</a:t>
            </a: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Considering </a:t>
            </a:r>
            <a:r>
              <a:rPr lang="en-US" dirty="0" err="1">
                <a:ea typeface="+mn-lt"/>
                <a:cs typeface="+mn-lt"/>
              </a:rPr>
              <a:t>minoHealth</a:t>
            </a:r>
            <a:r>
              <a:rPr lang="en-US" dirty="0">
                <a:ea typeface="+mn-lt"/>
                <a:cs typeface="+mn-lt"/>
              </a:rPr>
              <a:t> AI Labs in Ghana: </a:t>
            </a:r>
            <a:r>
              <a:rPr lang="en-US" dirty="0" err="1">
                <a:ea typeface="+mn-lt"/>
                <a:cs typeface="+mn-lt"/>
              </a:rPr>
              <a:t>democratising</a:t>
            </a:r>
            <a:r>
              <a:rPr lang="en-US" dirty="0">
                <a:ea typeface="+mn-lt"/>
                <a:cs typeface="+mn-lt"/>
              </a:rPr>
              <a:t> Quality Healthcare with innovative and cutting-edge technologies like Artificial Intelligence, Data Science and Cloud computing in Africa.</a:t>
            </a:r>
            <a:endParaRPr lang="en-US">
              <a:cs typeface="Calibri"/>
            </a:endParaRPr>
          </a:p>
        </p:txBody>
      </p:sp>
      <p:pic>
        <p:nvPicPr>
          <p:cNvPr id="2050" name="Picture 2" descr="Runmila AI Institute: Preparing Africa for an Artificial ...">
            <a:extLst>
              <a:ext uri="{FF2B5EF4-FFF2-40B4-BE49-F238E27FC236}">
                <a16:creationId xmlns:a16="http://schemas.microsoft.com/office/drawing/2014/main" id="{8D7DFF2E-B23A-4507-80E7-FA8D153CAD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636" y="4576451"/>
            <a:ext cx="4486275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2173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DBB0F-93FD-497F-91B9-51B6FD235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cs typeface="Calibri Light"/>
              </a:rPr>
              <a:t>References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17587-F0D7-4A9F-BF99-B2CC31E92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 dirty="0" err="1">
                <a:ea typeface="+mn-lt"/>
                <a:cs typeface="+mn-lt"/>
              </a:rPr>
              <a:t>Pydata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>
                <a:ea typeface="+mn-lt"/>
                <a:cs typeface="+mn-lt"/>
                <a:hlinkClick r:id="rId2"/>
              </a:rPr>
              <a:t>https://pandas.pydata.org/pandas-docs/version/0.13/visualization.html</a:t>
            </a:r>
            <a:r>
              <a:rPr lang="en-US" dirty="0">
                <a:ea typeface="+mn-lt"/>
                <a:cs typeface="+mn-lt"/>
              </a:rPr>
              <a:t>, Accessed 30th March 2020</a:t>
            </a:r>
          </a:p>
          <a:p>
            <a:r>
              <a:rPr lang="en-US" dirty="0">
                <a:ea typeface="+mn-lt"/>
                <a:cs typeface="+mn-lt"/>
              </a:rPr>
              <a:t>Toward Data Science, </a:t>
            </a:r>
            <a:r>
              <a:rPr lang="en-US" dirty="0">
                <a:ea typeface="+mn-lt"/>
                <a:cs typeface="+mn-lt"/>
                <a:hlinkClick r:id="rId3"/>
              </a:rPr>
              <a:t>https://towardsdatascience.com/covid-19-infection-in-italy-mathematical-models-and-predictions-7784b4d7dd8d/</a:t>
            </a:r>
            <a:r>
              <a:rPr lang="en-US" dirty="0">
                <a:ea typeface="+mn-lt"/>
                <a:cs typeface="+mn-lt"/>
              </a:rPr>
              <a:t>, Accessed 30th March 2020</a:t>
            </a:r>
          </a:p>
          <a:p>
            <a:r>
              <a:rPr lang="en-US" dirty="0">
                <a:ea typeface="+mn-lt"/>
                <a:cs typeface="+mn-lt"/>
              </a:rPr>
              <a:t>Python Data Analysis Library, </a:t>
            </a:r>
            <a:r>
              <a:rPr lang="en-US" dirty="0">
                <a:ea typeface="+mn-lt"/>
                <a:cs typeface="+mn-lt"/>
                <a:hlinkClick r:id="rId4"/>
              </a:rPr>
              <a:t>https://pandas.pydata.org/</a:t>
            </a:r>
            <a:r>
              <a:rPr lang="en-US" dirty="0">
                <a:ea typeface="+mn-lt"/>
                <a:cs typeface="+mn-lt"/>
              </a:rPr>
              <a:t>. Accessed 30th March 2020.</a:t>
            </a:r>
          </a:p>
          <a:p>
            <a:r>
              <a:rPr lang="en-US" dirty="0">
                <a:ea typeface="+mn-lt"/>
                <a:cs typeface="+mn-lt"/>
              </a:rPr>
              <a:t>NumPy, </a:t>
            </a:r>
            <a:r>
              <a:rPr lang="en-US" dirty="0">
                <a:ea typeface="+mn-lt"/>
                <a:cs typeface="+mn-lt"/>
                <a:hlinkClick r:id="rId5"/>
              </a:rPr>
              <a:t>https://numpy.org/</a:t>
            </a:r>
            <a:r>
              <a:rPr lang="en-US" dirty="0">
                <a:ea typeface="+mn-lt"/>
                <a:cs typeface="+mn-lt"/>
              </a:rPr>
              <a:t>. Accessed 30th March 2020.</a:t>
            </a:r>
          </a:p>
          <a:p>
            <a:r>
              <a:rPr lang="en-US" dirty="0" err="1">
                <a:ea typeface="+mn-lt"/>
                <a:cs typeface="+mn-lt"/>
              </a:rPr>
              <a:t>skLearn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>
                <a:ea typeface="+mn-lt"/>
                <a:cs typeface="+mn-lt"/>
                <a:hlinkClick r:id="rId6"/>
              </a:rPr>
              <a:t>https://scikit-learn.org/stable/</a:t>
            </a:r>
            <a:r>
              <a:rPr lang="en-US" dirty="0">
                <a:ea typeface="+mn-lt"/>
                <a:cs typeface="+mn-lt"/>
              </a:rPr>
              <a:t>. Accessed 30th March 2020.</a:t>
            </a:r>
          </a:p>
          <a:p>
            <a:r>
              <a:rPr lang="en-US" dirty="0">
                <a:ea typeface="+mn-lt"/>
                <a:cs typeface="+mn-lt"/>
              </a:rPr>
              <a:t>Seaborn, </a:t>
            </a:r>
            <a:r>
              <a:rPr lang="en-US" dirty="0">
                <a:ea typeface="+mn-lt"/>
                <a:cs typeface="+mn-lt"/>
                <a:hlinkClick r:id="rId7"/>
              </a:rPr>
              <a:t>https://seaborn.pydata.org/</a:t>
            </a:r>
            <a:r>
              <a:rPr lang="en-US" dirty="0">
                <a:ea typeface="+mn-lt"/>
                <a:cs typeface="+mn-lt"/>
              </a:rPr>
              <a:t>. Accessed 30th March 2020.</a:t>
            </a:r>
          </a:p>
          <a:p>
            <a:r>
              <a:rPr lang="en-US" dirty="0">
                <a:ea typeface="+mn-lt"/>
                <a:cs typeface="+mn-lt"/>
              </a:rPr>
              <a:t>Our World in Data, </a:t>
            </a:r>
            <a:r>
              <a:rPr lang="en-US" dirty="0">
                <a:ea typeface="+mn-lt"/>
                <a:cs typeface="+mn-lt"/>
                <a:hlinkClick r:id="rId8"/>
              </a:rPr>
              <a:t>https://ourworldindata.org</a:t>
            </a:r>
            <a:r>
              <a:rPr lang="en-US" dirty="0">
                <a:ea typeface="+mn-lt"/>
                <a:cs typeface="+mn-lt"/>
              </a:rPr>
              <a:t>. Accessed 30th March 2020.</a:t>
            </a:r>
          </a:p>
          <a:p>
            <a:r>
              <a:rPr lang="en-US" dirty="0">
                <a:ea typeface="+mn-lt"/>
                <a:cs typeface="+mn-lt"/>
              </a:rPr>
              <a:t>European Centre for Disease Prevention and </a:t>
            </a:r>
            <a:r>
              <a:rPr lang="en-US" dirty="0" err="1">
                <a:ea typeface="+mn-lt"/>
                <a:cs typeface="+mn-lt"/>
              </a:rPr>
              <a:t>Control,https</a:t>
            </a:r>
            <a:r>
              <a:rPr lang="en-US" dirty="0">
                <a:ea typeface="+mn-lt"/>
                <a:cs typeface="+mn-lt"/>
              </a:rPr>
              <a:t>://www.ecdc.europa.eu/en. Accessed 30th March 2020.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Centre for Systems Science and Engineering at Johns Hopkins University, </a:t>
            </a:r>
            <a:r>
              <a:rPr lang="en-US" dirty="0">
                <a:ea typeface="+mn-lt"/>
                <a:cs typeface="+mn-lt"/>
                <a:hlinkClick r:id="rId9"/>
              </a:rPr>
              <a:t>https://github.com/CSSEGISandData</a:t>
            </a:r>
            <a:r>
              <a:rPr lang="en-US" dirty="0">
                <a:ea typeface="+mn-lt"/>
                <a:cs typeface="+mn-lt"/>
              </a:rPr>
              <a:t>. Accessed 30th March 2020.</a:t>
            </a:r>
          </a:p>
          <a:p>
            <a:r>
              <a:rPr lang="en-US" dirty="0">
                <a:ea typeface="+mn-lt"/>
                <a:cs typeface="+mn-lt"/>
              </a:rPr>
              <a:t>World Health Organization (WHO), </a:t>
            </a:r>
            <a:r>
              <a:rPr lang="en-US" dirty="0">
                <a:ea typeface="+mn-lt"/>
                <a:cs typeface="+mn-lt"/>
                <a:hlinkClick r:id="rId10"/>
              </a:rPr>
              <a:t>https://www.who.int/</a:t>
            </a:r>
            <a:r>
              <a:rPr lang="en-US" dirty="0">
                <a:ea typeface="+mn-lt"/>
                <a:cs typeface="+mn-lt"/>
              </a:rPr>
              <a:t>. Accessed 30th March 2020.</a:t>
            </a:r>
          </a:p>
          <a:p>
            <a:r>
              <a:rPr lang="en-US" dirty="0">
                <a:ea typeface="+mn-lt"/>
                <a:cs typeface="+mn-lt"/>
              </a:rPr>
              <a:t>Be Outbreak Prepare, https://github.com/beoutbreakprepared/nCoV2019. Accessed 30th March 2020.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943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F44C3-491B-48D8-A82A-26DB0DB34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009"/>
            <a:ext cx="10515600" cy="1325563"/>
          </a:xfrm>
        </p:spPr>
        <p:txBody>
          <a:bodyPr/>
          <a:lstStyle/>
          <a:p>
            <a:pPr algn="ctr"/>
            <a:r>
              <a:rPr lang="en-US" b="1">
                <a:cs typeface="Calibri Light"/>
              </a:rPr>
              <a:t>Problem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59A41-5BEE-403C-AD0F-89BACD673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783" y="3497587"/>
            <a:ext cx="10755488" cy="9556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000">
                <a:cs typeface="Calibri"/>
              </a:rPr>
              <a:t>Focus on Africa because I</a:t>
            </a:r>
            <a:r>
              <a:rPr lang="en-US" sz="3000">
                <a:ea typeface="+mn-lt"/>
                <a:cs typeface="+mn-lt"/>
              </a:rPr>
              <a:t> am from Ghana, and I want to contribute to current research on COVID on the continent</a:t>
            </a:r>
            <a:endParaRPr lang="en-US">
              <a:cs typeface="Calibri" panose="020F0502020204030204"/>
            </a:endParaRPr>
          </a:p>
          <a:p>
            <a:endParaRPr lang="en-US" sz="3000" dirty="0">
              <a:cs typeface="Calibri"/>
            </a:endParaRPr>
          </a:p>
          <a:p>
            <a:endParaRPr lang="en-US" sz="3000" dirty="0"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9C2323-39F5-470B-956F-AE164DD1BA72}"/>
              </a:ext>
            </a:extLst>
          </p:cNvPr>
          <p:cNvSpPr txBox="1">
            <a:spLocks/>
          </p:cNvSpPr>
          <p:nvPr/>
        </p:nvSpPr>
        <p:spPr>
          <a:xfrm>
            <a:off x="901824" y="1378783"/>
            <a:ext cx="10237624" cy="1007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>
                <a:ea typeface="+mn-lt"/>
                <a:cs typeface="+mn-lt"/>
              </a:rPr>
              <a:t>Pandemic by World Health Organization(WHO) on 30th January 2020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959ABB-A092-41DE-88A1-D75244299829}"/>
              </a:ext>
            </a:extLst>
          </p:cNvPr>
          <p:cNvSpPr txBox="1">
            <a:spLocks/>
          </p:cNvSpPr>
          <p:nvPr/>
        </p:nvSpPr>
        <p:spPr>
          <a:xfrm>
            <a:off x="901824" y="2392317"/>
            <a:ext cx="10829468" cy="9260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>
                <a:ea typeface="+mn-lt"/>
                <a:cs typeface="+mn-lt"/>
              </a:rPr>
              <a:t>By early May, the virus has spread to more than 200 countries worldwide</a:t>
            </a:r>
            <a:endParaRPr lang="en-US"/>
          </a:p>
          <a:p>
            <a:endParaRPr lang="en-US" sz="3000" dirty="0">
              <a:cs typeface="Calibri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EA6455-FEB8-4E95-8870-7BB4B9F7DCC9}"/>
              </a:ext>
            </a:extLst>
          </p:cNvPr>
          <p:cNvSpPr txBox="1">
            <a:spLocks/>
          </p:cNvSpPr>
          <p:nvPr/>
        </p:nvSpPr>
        <p:spPr>
          <a:xfrm>
            <a:off x="835241" y="4138258"/>
            <a:ext cx="10755488" cy="15326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000" dirty="0">
              <a:cs typeface="Calibri" panose="020F0502020204030204"/>
            </a:endParaRPr>
          </a:p>
          <a:p>
            <a:r>
              <a:rPr lang="en-US" sz="3000">
                <a:ea typeface="+mn-lt"/>
                <a:cs typeface="+mn-lt"/>
              </a:rPr>
              <a:t>There is a growing need to learn more about the virus including its mode of spread and its relation to indicators of interest</a:t>
            </a:r>
            <a:endParaRPr lang="en-US" sz="3000" dirty="0">
              <a:cs typeface="Calibri"/>
            </a:endParaRPr>
          </a:p>
          <a:p>
            <a:endParaRPr lang="en-US" sz="3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5017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4">
            <a:extLst>
              <a:ext uri="{FF2B5EF4-FFF2-40B4-BE49-F238E27FC236}">
                <a16:creationId xmlns:a16="http://schemas.microsoft.com/office/drawing/2014/main" id="{18F923FF-DD0C-4FD3-A1B4-68DFA511C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02AEA-4409-4E1F-B0E6-B52DB39C2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72" y="1144769"/>
            <a:ext cx="3724217" cy="28964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/>
              <a:t>Data Discovery</a:t>
            </a:r>
            <a:endParaRPr lang="en-US" sz="4000"/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id="{114A821F-8663-46BA-8CC0-D4C44F639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8824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A picture containing drawing&#10;&#10;Description generated with very high confidence">
            <a:extLst>
              <a:ext uri="{FF2B5EF4-FFF2-40B4-BE49-F238E27FC236}">
                <a16:creationId xmlns:a16="http://schemas.microsoft.com/office/drawing/2014/main" id="{76920584-EEEE-45E6-ADE8-469ED5C39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055" y="379158"/>
            <a:ext cx="2926079" cy="2926079"/>
          </a:xfrm>
          <a:prstGeom prst="rect">
            <a:avLst/>
          </a:prstGeom>
        </p:spPr>
      </p:pic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00A58C1-F664-4851-B848-0BF39E466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453" y="379158"/>
            <a:ext cx="3597996" cy="3198795"/>
          </a:xfrm>
          <a:prstGeom prst="rect">
            <a:avLst/>
          </a:prstGeom>
        </p:spPr>
      </p:pic>
      <p:sp>
        <p:nvSpPr>
          <p:cNvPr id="14" name="Rectangle 18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171" y="4177748"/>
            <a:ext cx="3706859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8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28D36D0F-F158-4EC2-8E6C-C6CD97494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3" y="4385489"/>
            <a:ext cx="7542036" cy="2068479"/>
          </a:xfrm>
          <a:prstGeom prst="rect">
            <a:avLst/>
          </a:prstGeom>
        </p:spPr>
      </p:pic>
      <p:pic>
        <p:nvPicPr>
          <p:cNvPr id="10" name="Picture 1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D334ACE-39A6-45C6-B454-A4E89B8CF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0333" y="4151152"/>
            <a:ext cx="3675888" cy="147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582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C5532-8FFC-4253-99B0-1C37473F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latin typeface="Calibri"/>
                <a:cs typeface="Calibri Light"/>
              </a:rPr>
              <a:t>Big Idea Questions </a:t>
            </a:r>
            <a:r>
              <a:rPr lang="en-US" sz="2000" b="1">
                <a:latin typeface="Calibri"/>
                <a:cs typeface="Calibri Light"/>
              </a:rPr>
              <a:t>(simplified)</a:t>
            </a:r>
            <a:endParaRPr lang="en-US" sz="2000">
              <a:latin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7B136-5018-4957-92C1-921B5BD0F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486" y="264619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endParaRPr lang="en-US" sz="40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4000" dirty="0">
                <a:ea typeface="+mn-lt"/>
                <a:cs typeface="+mn-lt"/>
              </a:rPr>
              <a:t>2. What indicators can predict the likelihood of occurrence of COVID? </a:t>
            </a:r>
            <a:r>
              <a:rPr lang="en-US" sz="2000" dirty="0">
                <a:ea typeface="+mn-lt"/>
                <a:cs typeface="+mn-lt"/>
              </a:rPr>
              <a:t>(age, sex, government measures, school closures, travel history, travel to Wuhan, chronic disease)</a:t>
            </a:r>
            <a:endParaRPr lang="en-US" sz="2000" dirty="0">
              <a:cs typeface="Calibri" panose="020F0502020204030204"/>
            </a:endParaRPr>
          </a:p>
          <a:p>
            <a:pPr marL="0" indent="0" algn="ctr">
              <a:buNone/>
            </a:pPr>
            <a:endParaRPr lang="en-US" sz="4000" dirty="0">
              <a:solidFill>
                <a:srgbClr val="000000"/>
              </a:solidFill>
              <a:cs typeface="Calibri" panose="020F0502020204030204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B050"/>
                </a:solidFill>
                <a:cs typeface="Calibri" panose="020F0502020204030204"/>
              </a:rPr>
              <a:t>*In short, modeling the rate of spread of the disease and its relation to indicators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B050"/>
                </a:solidFill>
                <a:cs typeface="Calibri" panose="020F0502020204030204"/>
              </a:rPr>
              <a:t>*Still a Work in Progress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F52811-9604-4263-8131-3329B10DBBE4}"/>
              </a:ext>
            </a:extLst>
          </p:cNvPr>
          <p:cNvSpPr txBox="1">
            <a:spLocks/>
          </p:cNvSpPr>
          <p:nvPr/>
        </p:nvSpPr>
        <p:spPr>
          <a:xfrm>
            <a:off x="943129" y="178505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4000">
                <a:ea typeface="+mn-lt"/>
                <a:cs typeface="+mn-lt"/>
              </a:rPr>
              <a:t>What is the trend in COVID over the days under study?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5245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4EB9A-3212-4176-B411-519AD3A0A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450" y="137734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 b="1" dirty="0">
                <a:ea typeface="+mn-lt"/>
                <a:cs typeface="+mn-lt"/>
              </a:rPr>
              <a:t>Time Series Data:</a:t>
            </a:r>
            <a:r>
              <a:rPr lang="en-US" sz="5000" dirty="0">
                <a:ea typeface="+mn-lt"/>
                <a:cs typeface="+mn-lt"/>
              </a:rPr>
              <a:t> 19 datasets </a:t>
            </a:r>
          </a:p>
          <a:p>
            <a:pPr marL="0" indent="0">
              <a:buNone/>
            </a:pPr>
            <a:endParaRPr lang="en-US" sz="5000" dirty="0">
              <a:ea typeface="+mn-lt"/>
              <a:cs typeface="+mn-lt"/>
            </a:endParaRPr>
          </a:p>
          <a:p>
            <a:r>
              <a:rPr lang="en-US" sz="5000" b="1" dirty="0">
                <a:ea typeface="+mn-lt"/>
                <a:cs typeface="+mn-lt"/>
              </a:rPr>
              <a:t>Indicators Data:</a:t>
            </a:r>
            <a:r>
              <a:rPr lang="en-US" sz="5000" dirty="0">
                <a:ea typeface="+mn-lt"/>
                <a:cs typeface="+mn-lt"/>
              </a:rPr>
              <a:t> 8 datasets </a:t>
            </a:r>
          </a:p>
          <a:p>
            <a:pPr marL="0" indent="0">
              <a:buNone/>
            </a:pPr>
            <a:endParaRPr lang="en-US" sz="5000" dirty="0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B3712-ADFD-493D-A611-ED83FCBEA7EB}"/>
              </a:ext>
            </a:extLst>
          </p:cNvPr>
          <p:cNvSpPr txBox="1"/>
          <p:nvPr/>
        </p:nvSpPr>
        <p:spPr>
          <a:xfrm>
            <a:off x="7454283" y="5989468"/>
            <a:ext cx="51549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*Did not get data for all African countries </a:t>
            </a:r>
            <a:endParaRPr lang="en-US">
              <a:solidFill>
                <a:srgbClr val="FF0000"/>
              </a:solidFill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977DBE-22C5-463B-91F1-66984B6CD771}"/>
              </a:ext>
            </a:extLst>
          </p:cNvPr>
          <p:cNvSpPr txBox="1"/>
          <p:nvPr/>
        </p:nvSpPr>
        <p:spPr>
          <a:xfrm>
            <a:off x="1138989" y="4900863"/>
            <a:ext cx="986589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/>
              <a:t>Cleaned data + extracted needed dataframes</a:t>
            </a:r>
            <a:endParaRPr lang="en-US" sz="4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372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B20ED-891F-4F72-A93E-5DBA8DDAF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719"/>
            <a:ext cx="10574785" cy="1325563"/>
          </a:xfrm>
        </p:spPr>
        <p:txBody>
          <a:bodyPr/>
          <a:lstStyle/>
          <a:p>
            <a:pPr algn="ctr"/>
            <a:r>
              <a:rPr lang="en-US" b="1" dirty="0">
                <a:cs typeface="Calibri Light"/>
              </a:rPr>
              <a:t>Data Exploration with Visuals</a:t>
            </a:r>
            <a:endParaRPr lang="en-US" sz="2000" b="1" dirty="0">
              <a:solidFill>
                <a:srgbClr val="FF0000"/>
              </a:solidFill>
              <a:cs typeface="Calibri Light"/>
            </a:endParaRPr>
          </a:p>
        </p:txBody>
      </p:sp>
      <p:pic>
        <p:nvPicPr>
          <p:cNvPr id="3" name="Picture 3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ED0A4B40-D93D-4B43-8B6F-94146927A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46" y="1087824"/>
            <a:ext cx="11546887" cy="569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66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08A0A7BD-8A22-42B8-9B47-3B50B7F82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" y="135651"/>
            <a:ext cx="12180412" cy="658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82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E5DFF-9533-477D-9928-9C51490F5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cs typeface="Calibri Light"/>
              </a:rPr>
              <a:t>Models Used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B6ABC-BD12-4710-A9DD-275FF928F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cs typeface="Calibri"/>
              </a:rPr>
              <a:t>NLTK with Ensemble method</a:t>
            </a:r>
          </a:p>
          <a:p>
            <a:r>
              <a:rPr lang="en-US" dirty="0" err="1">
                <a:ea typeface="+mn-lt"/>
                <a:cs typeface="+mn-lt"/>
              </a:rPr>
              <a:t>RandomForestClassifier</a:t>
            </a:r>
            <a:endParaRPr lang="en-US" dirty="0">
              <a:ea typeface="+mn-lt"/>
              <a:cs typeface="+mn-lt"/>
            </a:endParaRPr>
          </a:p>
          <a:p>
            <a:r>
              <a:rPr lang="en-US" dirty="0" err="1">
                <a:cs typeface="Calibri"/>
              </a:rPr>
              <a:t>LogisticRegressionCV</a:t>
            </a:r>
            <a:endParaRPr lang="en-US" dirty="0">
              <a:cs typeface="Calibri"/>
            </a:endParaRPr>
          </a:p>
          <a:p>
            <a:r>
              <a:rPr lang="en-US" b="1" dirty="0">
                <a:cs typeface="Calibri"/>
              </a:rPr>
              <a:t>Logistic Model (formula)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3993B0-0EF0-42C3-A57D-BD38F7D799AE}"/>
              </a:ext>
            </a:extLst>
          </p:cNvPr>
          <p:cNvSpPr txBox="1"/>
          <p:nvPr/>
        </p:nvSpPr>
        <p:spPr>
          <a:xfrm>
            <a:off x="7182224" y="6181165"/>
            <a:ext cx="53280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B050"/>
                </a:solidFill>
              </a:rPr>
              <a:t>*Will be presenting on only a sample of these</a:t>
            </a:r>
            <a:endParaRPr lang="en-US">
              <a:solidFill>
                <a:srgbClr val="00B05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8976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069EC2-C1FD-4273-B0A0-0D8B4C0763F7}"/>
              </a:ext>
            </a:extLst>
          </p:cNvPr>
          <p:cNvSpPr/>
          <p:nvPr/>
        </p:nvSpPr>
        <p:spPr>
          <a:xfrm>
            <a:off x="838199" y="472212"/>
            <a:ext cx="1047937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Using NLTK to predict whether a COVID patient will eventually die or survive the pandemic (outcome and </a:t>
            </a:r>
            <a:r>
              <a:rPr lang="en-US" sz="2500" dirty="0" err="1"/>
              <a:t>additional_information</a:t>
            </a:r>
            <a:r>
              <a:rPr lang="en-US" sz="2500" dirty="0"/>
              <a:t> columns)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634276-647F-47D1-A221-949B812FCAC1}"/>
              </a:ext>
            </a:extLst>
          </p:cNvPr>
          <p:cNvSpPr/>
          <p:nvPr/>
        </p:nvSpPr>
        <p:spPr>
          <a:xfrm>
            <a:off x="838199" y="1378561"/>
            <a:ext cx="1067924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Using NLTK model to predict whether a COVID patient will eventually die or survive the pandemic (</a:t>
            </a:r>
            <a:r>
              <a:rPr lang="en-US" sz="2500" dirty="0" err="1"/>
              <a:t>chronic_disease_binary</a:t>
            </a:r>
            <a:r>
              <a:rPr lang="en-US" sz="2500" dirty="0"/>
              <a:t> and outcome)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633C85-CA77-4054-916A-DCE5BEB3D10D}"/>
              </a:ext>
            </a:extLst>
          </p:cNvPr>
          <p:cNvSpPr/>
          <p:nvPr/>
        </p:nvSpPr>
        <p:spPr>
          <a:xfrm>
            <a:off x="818213" y="2348201"/>
            <a:ext cx="1051934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Using NLTK model to predict whether a COVID patient will eventually die or survive the pandemic (symptoms and outcome)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C1E6A7-A8ED-4347-9AAE-0973B47FDF71}"/>
              </a:ext>
            </a:extLst>
          </p:cNvPr>
          <p:cNvSpPr/>
          <p:nvPr/>
        </p:nvSpPr>
        <p:spPr>
          <a:xfrm>
            <a:off x="798227" y="3299125"/>
            <a:ext cx="10519347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Using logistic models to predict when the COVID curve will flatten in selected African countries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E76482-CFDF-49B9-9B64-0BD26DFAE229}"/>
              </a:ext>
            </a:extLst>
          </p:cNvPr>
          <p:cNvSpPr/>
          <p:nvPr/>
        </p:nvSpPr>
        <p:spPr>
          <a:xfrm>
            <a:off x="838199" y="4339200"/>
            <a:ext cx="987950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Predicting the likelihood of death from COVID cases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E1BAD4-74FA-440E-9656-F950708EFC91}"/>
              </a:ext>
            </a:extLst>
          </p:cNvPr>
          <p:cNvSpPr/>
          <p:nvPr/>
        </p:nvSpPr>
        <p:spPr>
          <a:xfrm>
            <a:off x="838199" y="4964494"/>
            <a:ext cx="1044413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Predicting the effect of current government measures on COVID cases (World)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E1F1B9-EDC5-4F7F-96C3-4E1A7D8B1F6E}"/>
              </a:ext>
            </a:extLst>
          </p:cNvPr>
          <p:cNvSpPr/>
          <p:nvPr/>
        </p:nvSpPr>
        <p:spPr>
          <a:xfrm>
            <a:off x="838199" y="5650576"/>
            <a:ext cx="992447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/>
              <a:t>Predicting the effect of current government measures on COVID cases (Africa)</a:t>
            </a:r>
          </a:p>
        </p:txBody>
      </p:sp>
    </p:spTree>
    <p:extLst>
      <p:ext uri="{BB962C8B-B14F-4D97-AF65-F5344CB8AC3E}">
        <p14:creationId xmlns:p14="http://schemas.microsoft.com/office/powerpoint/2010/main" val="309675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3" grpId="0"/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779</Words>
  <Application>Microsoft Office PowerPoint</Application>
  <PresentationFormat>Widescreen</PresentationFormat>
  <Paragraphs>75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Time Series Analysis of Corona Virus cases in African Countries (January 15th, 2020  - May 1st, 2020)</vt:lpstr>
      <vt:lpstr>Problem and Motivation</vt:lpstr>
      <vt:lpstr>Data Discovery</vt:lpstr>
      <vt:lpstr>Big Idea Questions (simplified)</vt:lpstr>
      <vt:lpstr>PowerPoint Presentation</vt:lpstr>
      <vt:lpstr>Data Exploration with Visuals</vt:lpstr>
      <vt:lpstr>PowerPoint Presentation</vt:lpstr>
      <vt:lpstr>Models Used</vt:lpstr>
      <vt:lpstr>PowerPoint Presentation</vt:lpstr>
      <vt:lpstr>PowerPoint Presentation</vt:lpstr>
      <vt:lpstr>Core of NLTK function</vt:lpstr>
      <vt:lpstr>Using NLTK to predict whether a COVID patient will eventually die or survive the pandemic (WORLD)  (outcome and additional_information columns) (260,000 rows of data on COVID patients)</vt:lpstr>
      <vt:lpstr>Using NLTK to predict whether a COVID patient will eventually die or survive the pandemic (AFRICA)  (outcome and additional_information columns)</vt:lpstr>
      <vt:lpstr>Future Explorations (this summer!)</vt:lpstr>
      <vt:lpstr>Operationalize Results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Princess Allotey</cp:lastModifiedBy>
  <cp:revision>447</cp:revision>
  <dcterms:created xsi:type="dcterms:W3CDTF">2020-05-10T22:46:52Z</dcterms:created>
  <dcterms:modified xsi:type="dcterms:W3CDTF">2020-05-11T16:57:08Z</dcterms:modified>
</cp:coreProperties>
</file>